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9" r:id="rId32"/>
    <p:sldId id="288" r:id="rId33"/>
    <p:sldId id="290" r:id="rId34"/>
    <p:sldId id="276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3BF47-3D7C-4B25-971C-E3DE76B0E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6B125F-A1EC-45F4-8AFE-6B1F1832E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8F11D3-E213-402B-8913-AC82F872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4EC810-52B8-402E-9D39-F94C02CC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42353C-6D12-4343-AF64-4155B69E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76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204B1-93A6-4CC1-864A-E8236864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C59B09-526E-41DF-8D4F-80DE49924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25195C-814E-4825-9CCB-288F660A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25C80C-1E24-47DA-8C6E-99AFDBC2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90DA0D-3996-4D55-A488-5C8E0D5B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50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784061-C7C6-4F6C-BCF7-82E9F1EAC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BADAA9-6FC7-42BA-9FDE-DACE5E54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17678-97C8-4954-B651-948382B6E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DE664E-EE67-453C-952B-8C54B032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6861D3-C060-49E3-8608-5465AC78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48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18295-252C-4518-BDEF-47CF4BF6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A3D20-6E81-479A-8823-6E511151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807395-7B1A-4EC8-BC18-52B2838B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FF189B-3CB2-406A-9162-8B7C7E7C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F13319-4931-4900-BFBA-B8ABCF70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73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D2D4A-720A-43C1-84F3-327DFADC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64F1B4-5A58-4912-9E47-3C48730E1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78DE42-716F-4548-8930-68319BFB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EB7F19-1155-48E7-A27B-4CA2CD60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5F6553-2DA3-4557-A6CD-1CF7DE6F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50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06586-D898-4F51-9A73-3B33C9BB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9726DA-3E0E-48B8-BFE8-D07074921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217FFD-19AB-455E-A004-2D6B0795B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F39456-0416-44BD-832C-C4CD9917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2294C1-8D85-40D5-90F9-59CCD54A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DE2FF8-89E2-4F3B-8461-4EF5DF9F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06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4FFAA-B8B4-4F46-945B-DAAB0205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445F44-9381-4079-A5F4-E55261C0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0454D0-AA61-4038-83F0-87B79EA67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5F5356-141E-46CC-B2B9-DCC583287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9479402-F1DA-4FFC-BE51-7AF9E3415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97A5EC7-F262-468D-B7C0-A2E8C5F5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D1BFC2D-EABB-43CF-BB6F-D1F66224F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3C8284-1031-4A16-8E81-D03BE275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65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9726C-D79D-4684-B688-774E0314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D78055-4E5C-4B45-A9B6-CDD7EA2A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AF97759-2041-4D2B-BFE7-66F464BC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C4EC57-18BD-4569-BB8A-B10B26C1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59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D9353EE-34DC-47B4-B4A0-8E534090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9224FC-9BDB-4B59-9E52-D771C1DA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631E43-42C6-4DFB-AF1E-8B858CF8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57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DD378-076D-4E17-AB45-3D2B5529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B1D8B-A87B-487C-B49B-C9E1DB2F2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2F8D8B-15F5-4952-9522-FB11083AB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E916C2-1E9F-4EE1-94E0-EC0F5399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387DAF-EFF8-4349-9DC6-B6918D084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060913-B489-45C4-9444-3F379429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70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1F9A4-FDF2-42D3-9417-C311D9A7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BFECF8D-4DB2-4F14-8C6F-F88A41FDF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67EAF1-B7C7-440C-A679-1C7944065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FC477E-725A-469E-BFDE-4FA65619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5E21A4-DED1-41D6-B695-31AF51CE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39CD2C-CED5-44B2-92A0-C1D2EB0B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48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36F3E04-39ED-4D9B-B1EA-C7AE1646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EA65C-7AE9-431F-BA91-0177913D5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59ABA5-B6ED-4830-8F35-B2E8F1670B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B867-B393-404F-9BA6-4554DA53E559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792A34-D746-492B-8488-C562F6FD7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B14A8F-73F9-4C42-BEF8-4E1F23446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76A02-1FF5-43BE-9272-7B3402D5E6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14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pic>
        <p:nvPicPr>
          <p:cNvPr id="9" name="image98.png">
            <a:extLst>
              <a:ext uri="{FF2B5EF4-FFF2-40B4-BE49-F238E27FC236}">
                <a16:creationId xmlns:a16="http://schemas.microsoft.com/office/drawing/2014/main" id="{94D1EA86-ED75-4131-8EA1-D3ABA4A15B6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53357" y="1522094"/>
            <a:ext cx="4023542" cy="3368040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4032251" y="2217432"/>
            <a:ext cx="457200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489451" y="1522094"/>
            <a:ext cx="763905" cy="695339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489451" y="2586036"/>
            <a:ext cx="763905" cy="231938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132320" y="288798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EA6CDA02-050A-422B-A603-0824D8BEC580}"/>
              </a:ext>
            </a:extLst>
          </p:cNvPr>
          <p:cNvSpPr/>
          <p:nvPr/>
        </p:nvSpPr>
        <p:spPr>
          <a:xfrm>
            <a:off x="6490970" y="3451286"/>
            <a:ext cx="435610" cy="206314"/>
          </a:xfrm>
          <a:prstGeom prst="wedgeRectCallout">
            <a:avLst>
              <a:gd name="adj1" fmla="val 148720"/>
              <a:gd name="adj2" fmla="val -19131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H003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1312F16D-17E6-468D-B1CC-C9A57D2E6917}"/>
              </a:ext>
            </a:extLst>
          </p:cNvPr>
          <p:cNvSpPr/>
          <p:nvPr/>
        </p:nvSpPr>
        <p:spPr>
          <a:xfrm>
            <a:off x="6597650" y="4170710"/>
            <a:ext cx="435610" cy="255240"/>
          </a:xfrm>
          <a:prstGeom prst="wedgeRectCallout">
            <a:avLst>
              <a:gd name="adj1" fmla="val 139751"/>
              <a:gd name="adj2" fmla="val -71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H002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124E694C-0B57-44A9-9D97-C75FA3FDBE58}"/>
              </a:ext>
            </a:extLst>
          </p:cNvPr>
          <p:cNvSpPr/>
          <p:nvPr/>
        </p:nvSpPr>
        <p:spPr>
          <a:xfrm>
            <a:off x="6379845" y="4530422"/>
            <a:ext cx="435610" cy="255240"/>
          </a:xfrm>
          <a:prstGeom prst="wedgeRectCallout">
            <a:avLst>
              <a:gd name="adj1" fmla="val 139751"/>
              <a:gd name="adj2" fmla="val -2581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H066</a:t>
            </a:r>
          </a:p>
        </p:txBody>
      </p:sp>
    </p:spTree>
    <p:extLst>
      <p:ext uri="{BB962C8B-B14F-4D97-AF65-F5344CB8AC3E}">
        <p14:creationId xmlns:p14="http://schemas.microsoft.com/office/powerpoint/2010/main" val="125073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932EB59-417D-47D3-9DB1-36A16615C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5" t="127" r="26159" b="17177"/>
          <a:stretch/>
        </p:blipFill>
        <p:spPr>
          <a:xfrm>
            <a:off x="5253357" y="1527314"/>
            <a:ext cx="4044546" cy="3390968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777921" y="2737800"/>
            <a:ext cx="384013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157566" y="1522097"/>
            <a:ext cx="1095790" cy="121570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161934" y="3106404"/>
            <a:ext cx="1091422" cy="179901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128901" y="2886105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8520585" y="2862564"/>
            <a:ext cx="435610" cy="255240"/>
          </a:xfrm>
          <a:prstGeom prst="wedgeRectCallout">
            <a:avLst>
              <a:gd name="adj1" fmla="val -92902"/>
              <a:gd name="adj2" fmla="val -3103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H011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3EE5A7ED-E882-415D-A39F-BBD6BA2D8E1D}"/>
              </a:ext>
            </a:extLst>
          </p:cNvPr>
          <p:cNvSpPr/>
          <p:nvPr/>
        </p:nvSpPr>
        <p:spPr>
          <a:xfrm>
            <a:off x="8471276" y="3173760"/>
            <a:ext cx="435610" cy="255240"/>
          </a:xfrm>
          <a:prstGeom prst="wedgeRectCallout">
            <a:avLst>
              <a:gd name="adj1" fmla="val -88091"/>
              <a:gd name="adj2" fmla="val -132538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H058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331873FA-60D1-4657-BF7E-46CF96F072D8}"/>
              </a:ext>
            </a:extLst>
          </p:cNvPr>
          <p:cNvSpPr/>
          <p:nvPr/>
        </p:nvSpPr>
        <p:spPr>
          <a:xfrm>
            <a:off x="6616581" y="2447327"/>
            <a:ext cx="435610" cy="255240"/>
          </a:xfrm>
          <a:prstGeom prst="wedgeRectCallout">
            <a:avLst>
              <a:gd name="adj1" fmla="val 102142"/>
              <a:gd name="adj2" fmla="val 19959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H008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78E236EC-A0EB-4C6C-8C7C-FED00134F0C0}"/>
              </a:ext>
            </a:extLst>
          </p:cNvPr>
          <p:cNvSpPr/>
          <p:nvPr/>
        </p:nvSpPr>
        <p:spPr>
          <a:xfrm>
            <a:off x="5570417" y="2657811"/>
            <a:ext cx="435610" cy="255240"/>
          </a:xfrm>
          <a:prstGeom prst="wedgeRectCallout">
            <a:avLst>
              <a:gd name="adj1" fmla="val 93395"/>
              <a:gd name="adj2" fmla="val 11749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H009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1533F693-2933-4AB0-9D6A-C76829714C01}"/>
              </a:ext>
            </a:extLst>
          </p:cNvPr>
          <p:cNvSpPr/>
          <p:nvPr/>
        </p:nvSpPr>
        <p:spPr>
          <a:xfrm>
            <a:off x="6319915" y="3622580"/>
            <a:ext cx="435610" cy="255240"/>
          </a:xfrm>
          <a:prstGeom prst="wedgeRectCallout">
            <a:avLst>
              <a:gd name="adj1" fmla="val 95582"/>
              <a:gd name="adj2" fmla="val 15481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H010</a:t>
            </a:r>
          </a:p>
        </p:txBody>
      </p:sp>
    </p:spTree>
    <p:extLst>
      <p:ext uri="{BB962C8B-B14F-4D97-AF65-F5344CB8AC3E}">
        <p14:creationId xmlns:p14="http://schemas.microsoft.com/office/powerpoint/2010/main" val="182396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932EB59-417D-47D3-9DB1-36A16615C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5" t="127" r="26159" b="17177"/>
          <a:stretch/>
        </p:blipFill>
        <p:spPr>
          <a:xfrm>
            <a:off x="5253357" y="1527314"/>
            <a:ext cx="4044546" cy="3390968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777921" y="2737800"/>
            <a:ext cx="384013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157566" y="1522097"/>
            <a:ext cx="1095790" cy="121570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161934" y="3106404"/>
            <a:ext cx="1091422" cy="179901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755525" y="387782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8520585" y="2862564"/>
            <a:ext cx="435610" cy="255240"/>
          </a:xfrm>
          <a:prstGeom prst="wedgeRectCallout">
            <a:avLst>
              <a:gd name="adj1" fmla="val -92902"/>
              <a:gd name="adj2" fmla="val -3103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H011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3EE5A7ED-E882-415D-A39F-BBD6BA2D8E1D}"/>
              </a:ext>
            </a:extLst>
          </p:cNvPr>
          <p:cNvSpPr/>
          <p:nvPr/>
        </p:nvSpPr>
        <p:spPr>
          <a:xfrm>
            <a:off x="8471276" y="3173760"/>
            <a:ext cx="435610" cy="255240"/>
          </a:xfrm>
          <a:prstGeom prst="wedgeRectCallout">
            <a:avLst>
              <a:gd name="adj1" fmla="val -88091"/>
              <a:gd name="adj2" fmla="val -132538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H058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331873FA-60D1-4657-BF7E-46CF96F072D8}"/>
              </a:ext>
            </a:extLst>
          </p:cNvPr>
          <p:cNvSpPr/>
          <p:nvPr/>
        </p:nvSpPr>
        <p:spPr>
          <a:xfrm>
            <a:off x="6616581" y="2447327"/>
            <a:ext cx="435610" cy="255240"/>
          </a:xfrm>
          <a:prstGeom prst="wedgeRectCallout">
            <a:avLst>
              <a:gd name="adj1" fmla="val 102142"/>
              <a:gd name="adj2" fmla="val 19959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H008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78E236EC-A0EB-4C6C-8C7C-FED00134F0C0}"/>
              </a:ext>
            </a:extLst>
          </p:cNvPr>
          <p:cNvSpPr/>
          <p:nvPr/>
        </p:nvSpPr>
        <p:spPr>
          <a:xfrm>
            <a:off x="5570417" y="2657811"/>
            <a:ext cx="435610" cy="255240"/>
          </a:xfrm>
          <a:prstGeom prst="wedgeRectCallout">
            <a:avLst>
              <a:gd name="adj1" fmla="val 93395"/>
              <a:gd name="adj2" fmla="val 11749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H009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1533F693-2933-4AB0-9D6A-C76829714C01}"/>
              </a:ext>
            </a:extLst>
          </p:cNvPr>
          <p:cNvSpPr/>
          <p:nvPr/>
        </p:nvSpPr>
        <p:spPr>
          <a:xfrm>
            <a:off x="6319915" y="3622580"/>
            <a:ext cx="435610" cy="255240"/>
          </a:xfrm>
          <a:prstGeom prst="wedgeRectCallout">
            <a:avLst>
              <a:gd name="adj1" fmla="val 95582"/>
              <a:gd name="adj2" fmla="val 15481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H010</a:t>
            </a:r>
          </a:p>
        </p:txBody>
      </p:sp>
    </p:spTree>
    <p:extLst>
      <p:ext uri="{BB962C8B-B14F-4D97-AF65-F5344CB8AC3E}">
        <p14:creationId xmlns:p14="http://schemas.microsoft.com/office/powerpoint/2010/main" val="229503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DD012C-0AEA-49C9-A9CE-00E8BC7FA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9" r="13959" b="20288"/>
          <a:stretch/>
        </p:blipFill>
        <p:spPr>
          <a:xfrm>
            <a:off x="5253355" y="1514451"/>
            <a:ext cx="4044547" cy="3390968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811668" y="2916884"/>
            <a:ext cx="384013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192479" y="1522098"/>
            <a:ext cx="1060877" cy="1389568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192479" y="3285488"/>
            <a:ext cx="1060877" cy="1619931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862721" y="425882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503036" y="4003580"/>
            <a:ext cx="435610" cy="255240"/>
          </a:xfrm>
          <a:prstGeom prst="wedgeRectCallout">
            <a:avLst>
              <a:gd name="adj1" fmla="val 82025"/>
              <a:gd name="adj2" fmla="val 11823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H006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3EE5A7ED-E882-415D-A39F-BBD6BA2D8E1D}"/>
              </a:ext>
            </a:extLst>
          </p:cNvPr>
          <p:cNvSpPr/>
          <p:nvPr/>
        </p:nvSpPr>
        <p:spPr>
          <a:xfrm>
            <a:off x="7492281" y="4268345"/>
            <a:ext cx="435610" cy="255240"/>
          </a:xfrm>
          <a:prstGeom prst="wedgeRectCallout">
            <a:avLst>
              <a:gd name="adj1" fmla="val -129636"/>
              <a:gd name="adj2" fmla="val 2419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H007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1533F693-2933-4AB0-9D6A-C76829714C01}"/>
              </a:ext>
            </a:extLst>
          </p:cNvPr>
          <p:cNvSpPr/>
          <p:nvPr/>
        </p:nvSpPr>
        <p:spPr>
          <a:xfrm>
            <a:off x="6644916" y="1725649"/>
            <a:ext cx="435610" cy="255240"/>
          </a:xfrm>
          <a:prstGeom prst="wedgeRectCallout">
            <a:avLst>
              <a:gd name="adj1" fmla="val -123077"/>
              <a:gd name="adj2" fmla="val 5032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H010</a:t>
            </a:r>
          </a:p>
        </p:txBody>
      </p:sp>
    </p:spTree>
    <p:extLst>
      <p:ext uri="{BB962C8B-B14F-4D97-AF65-F5344CB8AC3E}">
        <p14:creationId xmlns:p14="http://schemas.microsoft.com/office/powerpoint/2010/main" val="294163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71CC902-A9B5-45C5-8FE6-648475005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6"/>
          <a:stretch/>
        </p:blipFill>
        <p:spPr>
          <a:xfrm>
            <a:off x="5253354" y="1498155"/>
            <a:ext cx="4044548" cy="3406669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254140" y="2860202"/>
            <a:ext cx="384013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638153" y="1522098"/>
            <a:ext cx="1615203" cy="133810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638153" y="3228806"/>
            <a:ext cx="1615203" cy="167661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975274" y="2486042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7685890" y="2520585"/>
            <a:ext cx="435610" cy="255240"/>
          </a:xfrm>
          <a:prstGeom prst="wedgeRectCallout">
            <a:avLst>
              <a:gd name="adj1" fmla="val -162873"/>
              <a:gd name="adj2" fmla="val 3987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H017</a:t>
            </a:r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F98108E0-63EA-4193-B717-071A355B3318}"/>
              </a:ext>
            </a:extLst>
          </p:cNvPr>
          <p:cNvSpPr/>
          <p:nvPr/>
        </p:nvSpPr>
        <p:spPr>
          <a:xfrm>
            <a:off x="7468085" y="3101186"/>
            <a:ext cx="435610" cy="255240"/>
          </a:xfrm>
          <a:prstGeom prst="wedgeRectCallout">
            <a:avLst>
              <a:gd name="adj1" fmla="val -129636"/>
              <a:gd name="adj2" fmla="val 2419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H033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5417377" y="2784046"/>
            <a:ext cx="435610" cy="255240"/>
          </a:xfrm>
          <a:prstGeom prst="wedgeRectCallout">
            <a:avLst>
              <a:gd name="adj1" fmla="val 150248"/>
              <a:gd name="adj2" fmla="val 2419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H034</a:t>
            </a:r>
          </a:p>
        </p:txBody>
      </p:sp>
    </p:spTree>
    <p:extLst>
      <p:ext uri="{BB962C8B-B14F-4D97-AF65-F5344CB8AC3E}">
        <p14:creationId xmlns:p14="http://schemas.microsoft.com/office/powerpoint/2010/main" val="230463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71CC902-A9B5-45C5-8FE6-648475005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6"/>
          <a:stretch/>
        </p:blipFill>
        <p:spPr>
          <a:xfrm>
            <a:off x="5253354" y="1498155"/>
            <a:ext cx="4044548" cy="3406669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254140" y="2860202"/>
            <a:ext cx="384013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638153" y="1522098"/>
            <a:ext cx="1615203" cy="133810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638153" y="3228806"/>
            <a:ext cx="1615203" cy="167661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881979" y="3022938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7685890" y="2520585"/>
            <a:ext cx="435610" cy="255240"/>
          </a:xfrm>
          <a:prstGeom prst="wedgeRectCallout">
            <a:avLst>
              <a:gd name="adj1" fmla="val -162873"/>
              <a:gd name="adj2" fmla="val 3987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H017</a:t>
            </a:r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F98108E0-63EA-4193-B717-071A355B3318}"/>
              </a:ext>
            </a:extLst>
          </p:cNvPr>
          <p:cNvSpPr/>
          <p:nvPr/>
        </p:nvSpPr>
        <p:spPr>
          <a:xfrm>
            <a:off x="7468085" y="3101186"/>
            <a:ext cx="435610" cy="255240"/>
          </a:xfrm>
          <a:prstGeom prst="wedgeRectCallout">
            <a:avLst>
              <a:gd name="adj1" fmla="val -129636"/>
              <a:gd name="adj2" fmla="val 2419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H033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5417377" y="2784046"/>
            <a:ext cx="435610" cy="255240"/>
          </a:xfrm>
          <a:prstGeom prst="wedgeRectCallout">
            <a:avLst>
              <a:gd name="adj1" fmla="val 150248"/>
              <a:gd name="adj2" fmla="val 2419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H034</a:t>
            </a:r>
          </a:p>
        </p:txBody>
      </p:sp>
    </p:spTree>
    <p:extLst>
      <p:ext uri="{BB962C8B-B14F-4D97-AF65-F5344CB8AC3E}">
        <p14:creationId xmlns:p14="http://schemas.microsoft.com/office/powerpoint/2010/main" val="343673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71CC902-A9B5-45C5-8FE6-648475005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6"/>
          <a:stretch/>
        </p:blipFill>
        <p:spPr>
          <a:xfrm>
            <a:off x="5253354" y="1498155"/>
            <a:ext cx="4044548" cy="3406669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254140" y="2860202"/>
            <a:ext cx="384013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638153" y="1522098"/>
            <a:ext cx="1615203" cy="133810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638153" y="3228806"/>
            <a:ext cx="1615203" cy="167661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026626" y="2784046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7685890" y="2520585"/>
            <a:ext cx="435610" cy="255240"/>
          </a:xfrm>
          <a:prstGeom prst="wedgeRectCallout">
            <a:avLst>
              <a:gd name="adj1" fmla="val -162873"/>
              <a:gd name="adj2" fmla="val 3987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H017</a:t>
            </a:r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F98108E0-63EA-4193-B717-071A355B3318}"/>
              </a:ext>
            </a:extLst>
          </p:cNvPr>
          <p:cNvSpPr/>
          <p:nvPr/>
        </p:nvSpPr>
        <p:spPr>
          <a:xfrm>
            <a:off x="7468085" y="3101186"/>
            <a:ext cx="435610" cy="255240"/>
          </a:xfrm>
          <a:prstGeom prst="wedgeRectCallout">
            <a:avLst>
              <a:gd name="adj1" fmla="val -129636"/>
              <a:gd name="adj2" fmla="val 2419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H033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5417377" y="2784046"/>
            <a:ext cx="435610" cy="255240"/>
          </a:xfrm>
          <a:prstGeom prst="wedgeRectCallout">
            <a:avLst>
              <a:gd name="adj1" fmla="val 150248"/>
              <a:gd name="adj2" fmla="val 2419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H034</a:t>
            </a:r>
          </a:p>
        </p:txBody>
      </p:sp>
    </p:spTree>
    <p:extLst>
      <p:ext uri="{BB962C8B-B14F-4D97-AF65-F5344CB8AC3E}">
        <p14:creationId xmlns:p14="http://schemas.microsoft.com/office/powerpoint/2010/main" val="252348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31EA7C5-5612-4DFA-AA89-649A9D5FC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0" b="-425"/>
          <a:stretch/>
        </p:blipFill>
        <p:spPr>
          <a:xfrm>
            <a:off x="5253354" y="1497560"/>
            <a:ext cx="4044548" cy="339618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153095" y="3326927"/>
            <a:ext cx="384013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537108" y="1522098"/>
            <a:ext cx="1716248" cy="1804829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537108" y="3695531"/>
            <a:ext cx="1716248" cy="1209888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789242" y="1783865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8351845" y="2191150"/>
            <a:ext cx="435610" cy="255240"/>
          </a:xfrm>
          <a:prstGeom prst="wedgeRectCallout">
            <a:avLst>
              <a:gd name="adj1" fmla="val -130074"/>
              <a:gd name="adj2" fmla="val -12059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H035</a:t>
            </a:r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F98108E0-63EA-4193-B717-071A355B3318}"/>
              </a:ext>
            </a:extLst>
          </p:cNvPr>
          <p:cNvSpPr/>
          <p:nvPr/>
        </p:nvSpPr>
        <p:spPr>
          <a:xfrm>
            <a:off x="8201351" y="2973566"/>
            <a:ext cx="435610" cy="255240"/>
          </a:xfrm>
          <a:prstGeom prst="wedgeRectCallout">
            <a:avLst>
              <a:gd name="adj1" fmla="val -129636"/>
              <a:gd name="adj2" fmla="val 2419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H059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7765741" y="4451338"/>
            <a:ext cx="435610" cy="255240"/>
          </a:xfrm>
          <a:prstGeom prst="wedgeRectCallout">
            <a:avLst>
              <a:gd name="adj1" fmla="val -116516"/>
              <a:gd name="adj2" fmla="val 9136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H037</a:t>
            </a:r>
          </a:p>
        </p:txBody>
      </p:sp>
    </p:spTree>
    <p:extLst>
      <p:ext uri="{BB962C8B-B14F-4D97-AF65-F5344CB8AC3E}">
        <p14:creationId xmlns:p14="http://schemas.microsoft.com/office/powerpoint/2010/main" val="3696567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EB322EC-2AA8-48C6-9B05-84A214F70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8" t="-227" r="12880" b="227"/>
          <a:stretch/>
        </p:blipFill>
        <p:spPr>
          <a:xfrm>
            <a:off x="5253351" y="1522099"/>
            <a:ext cx="4044549" cy="3371648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016250" y="3371849"/>
            <a:ext cx="431800" cy="364483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448050" y="1522099"/>
            <a:ext cx="1805306" cy="18497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448050" y="3736332"/>
            <a:ext cx="1805306" cy="116908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525527" y="3552031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5780885" y="2424512"/>
            <a:ext cx="435610" cy="255240"/>
          </a:xfrm>
          <a:prstGeom prst="wedgeRectCallout">
            <a:avLst>
              <a:gd name="adj1" fmla="val -145380"/>
              <a:gd name="adj2" fmla="val -118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H038</a:t>
            </a:r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F98108E0-63EA-4193-B717-071A355B3318}"/>
              </a:ext>
            </a:extLst>
          </p:cNvPr>
          <p:cNvSpPr/>
          <p:nvPr/>
        </p:nvSpPr>
        <p:spPr>
          <a:xfrm>
            <a:off x="8287076" y="2169272"/>
            <a:ext cx="435610" cy="255240"/>
          </a:xfrm>
          <a:prstGeom prst="wedgeRectCallout">
            <a:avLst>
              <a:gd name="adj1" fmla="val 154621"/>
              <a:gd name="adj2" fmla="val -5417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H059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7881160" y="3558792"/>
            <a:ext cx="435610" cy="255240"/>
          </a:xfrm>
          <a:prstGeom prst="wedgeRectCallout">
            <a:avLst>
              <a:gd name="adj1" fmla="val 167741"/>
              <a:gd name="adj2" fmla="val 3166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H037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6503036" y="4045235"/>
            <a:ext cx="435610" cy="255240"/>
          </a:xfrm>
          <a:prstGeom prst="wedgeRectCallout">
            <a:avLst>
              <a:gd name="adj1" fmla="val -134447"/>
              <a:gd name="adj2" fmla="val 9211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H054</a:t>
            </a:r>
          </a:p>
        </p:txBody>
      </p:sp>
    </p:spTree>
    <p:extLst>
      <p:ext uri="{BB962C8B-B14F-4D97-AF65-F5344CB8AC3E}">
        <p14:creationId xmlns:p14="http://schemas.microsoft.com/office/powerpoint/2010/main" val="351489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33F6AA8-8FE9-4804-B128-57483D318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/>
          <a:stretch/>
        </p:blipFill>
        <p:spPr>
          <a:xfrm>
            <a:off x="5243994" y="1534985"/>
            <a:ext cx="4053905" cy="3352171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016250" y="3371849"/>
            <a:ext cx="431800" cy="364483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448050" y="1522099"/>
            <a:ext cx="1805306" cy="18497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448050" y="3736332"/>
            <a:ext cx="1805306" cy="116908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5441316" y="1936832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399726" y="2053052"/>
            <a:ext cx="435610" cy="255240"/>
          </a:xfrm>
          <a:prstGeom prst="wedgeRectCallout">
            <a:avLst>
              <a:gd name="adj1" fmla="val -209520"/>
              <a:gd name="adj2" fmla="val 379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H038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8058960" y="3211070"/>
            <a:ext cx="435610" cy="255240"/>
          </a:xfrm>
          <a:prstGeom prst="wedgeRectCallout">
            <a:avLst>
              <a:gd name="adj1" fmla="val 167741"/>
              <a:gd name="adj2" fmla="val 2170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H037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6835336" y="3608712"/>
            <a:ext cx="435610" cy="255240"/>
          </a:xfrm>
          <a:prstGeom prst="wedgeRectCallout">
            <a:avLst>
              <a:gd name="adj1" fmla="val -134447"/>
              <a:gd name="adj2" fmla="val 9211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H054</a:t>
            </a:r>
          </a:p>
        </p:txBody>
      </p:sp>
    </p:spTree>
    <p:extLst>
      <p:ext uri="{BB962C8B-B14F-4D97-AF65-F5344CB8AC3E}">
        <p14:creationId xmlns:p14="http://schemas.microsoft.com/office/powerpoint/2010/main" val="632677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33F6AA8-8FE9-4804-B128-57483D318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/>
          <a:stretch/>
        </p:blipFill>
        <p:spPr>
          <a:xfrm>
            <a:off x="5243994" y="1534985"/>
            <a:ext cx="4053905" cy="3352171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016250" y="3371849"/>
            <a:ext cx="431800" cy="364483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448050" y="1522099"/>
            <a:ext cx="1805306" cy="18497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448050" y="3736332"/>
            <a:ext cx="1805306" cy="116908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221730" y="3736332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399726" y="2053052"/>
            <a:ext cx="435610" cy="255240"/>
          </a:xfrm>
          <a:prstGeom prst="wedgeRectCallout">
            <a:avLst>
              <a:gd name="adj1" fmla="val -209520"/>
              <a:gd name="adj2" fmla="val 379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H038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8058960" y="3211070"/>
            <a:ext cx="435610" cy="255240"/>
          </a:xfrm>
          <a:prstGeom prst="wedgeRectCallout">
            <a:avLst>
              <a:gd name="adj1" fmla="val 167741"/>
              <a:gd name="adj2" fmla="val 2170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H037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6835336" y="3608712"/>
            <a:ext cx="435610" cy="255240"/>
          </a:xfrm>
          <a:prstGeom prst="wedgeRectCallout">
            <a:avLst>
              <a:gd name="adj1" fmla="val -134447"/>
              <a:gd name="adj2" fmla="val 9211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H054</a:t>
            </a:r>
          </a:p>
        </p:txBody>
      </p:sp>
    </p:spTree>
    <p:extLst>
      <p:ext uri="{BB962C8B-B14F-4D97-AF65-F5344CB8AC3E}">
        <p14:creationId xmlns:p14="http://schemas.microsoft.com/office/powerpoint/2010/main" val="328194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DF5A4D2-70FC-489B-8457-94B17EA46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25"/>
          <a:stretch/>
        </p:blipFill>
        <p:spPr>
          <a:xfrm>
            <a:off x="5253356" y="1528524"/>
            <a:ext cx="4002588" cy="336804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4032251" y="2323664"/>
            <a:ext cx="457200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489451" y="1522095"/>
            <a:ext cx="763905" cy="79271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489451" y="2688350"/>
            <a:ext cx="763905" cy="2217069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094324" y="331278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EA6CDA02-050A-422B-A603-0824D8BEC580}"/>
              </a:ext>
            </a:extLst>
          </p:cNvPr>
          <p:cNvSpPr/>
          <p:nvPr/>
        </p:nvSpPr>
        <p:spPr>
          <a:xfrm>
            <a:off x="7254650" y="2585193"/>
            <a:ext cx="435610" cy="206314"/>
          </a:xfrm>
          <a:prstGeom prst="wedgeRectCallout">
            <a:avLst>
              <a:gd name="adj1" fmla="val 148720"/>
              <a:gd name="adj2" fmla="val -19131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H003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1312F16D-17E6-468D-B1CC-C9A57D2E6917}"/>
              </a:ext>
            </a:extLst>
          </p:cNvPr>
          <p:cNvSpPr/>
          <p:nvPr/>
        </p:nvSpPr>
        <p:spPr>
          <a:xfrm>
            <a:off x="7472455" y="3429000"/>
            <a:ext cx="435610" cy="255240"/>
          </a:xfrm>
          <a:prstGeom prst="wedgeRectCallout">
            <a:avLst>
              <a:gd name="adj1" fmla="val 141938"/>
              <a:gd name="adj2" fmla="val 404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H002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C61458EE-2908-46DB-A2EA-80D087FCC36A}"/>
              </a:ext>
            </a:extLst>
          </p:cNvPr>
          <p:cNvSpPr/>
          <p:nvPr/>
        </p:nvSpPr>
        <p:spPr>
          <a:xfrm>
            <a:off x="7076410" y="3830380"/>
            <a:ext cx="435610" cy="255240"/>
          </a:xfrm>
          <a:prstGeom prst="wedgeRectCallout">
            <a:avLst>
              <a:gd name="adj1" fmla="val 139751"/>
              <a:gd name="adj2" fmla="val -71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H066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CEC942DF-986E-4377-8C1A-15652F11C6E2}"/>
              </a:ext>
            </a:extLst>
          </p:cNvPr>
          <p:cNvSpPr/>
          <p:nvPr/>
        </p:nvSpPr>
        <p:spPr>
          <a:xfrm>
            <a:off x="7294215" y="4451483"/>
            <a:ext cx="435610" cy="255240"/>
          </a:xfrm>
          <a:prstGeom prst="wedgeRectCallout">
            <a:avLst>
              <a:gd name="adj1" fmla="val 185669"/>
              <a:gd name="adj2" fmla="val -9298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H057</a:t>
            </a:r>
          </a:p>
        </p:txBody>
      </p:sp>
    </p:spTree>
    <p:extLst>
      <p:ext uri="{BB962C8B-B14F-4D97-AF65-F5344CB8AC3E}">
        <p14:creationId xmlns:p14="http://schemas.microsoft.com/office/powerpoint/2010/main" val="100107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FE61BF-DA42-4DD1-8DCB-04D08AC9F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4" r="10260"/>
          <a:stretch/>
        </p:blipFill>
        <p:spPr>
          <a:xfrm>
            <a:off x="5243994" y="1514451"/>
            <a:ext cx="4053905" cy="335682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372979" y="3454099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061401" y="1514451"/>
            <a:ext cx="2182593" cy="1939648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061401" y="4077035"/>
            <a:ext cx="2191955" cy="82838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240027" y="4077035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096000" y="2107521"/>
            <a:ext cx="435610" cy="255240"/>
          </a:xfrm>
          <a:prstGeom prst="wedgeRectCallout">
            <a:avLst>
              <a:gd name="adj1" fmla="val -98004"/>
              <a:gd name="adj2" fmla="val -11188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H051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7677784" y="3696357"/>
            <a:ext cx="435610" cy="255240"/>
          </a:xfrm>
          <a:prstGeom prst="wedgeRectCallout">
            <a:avLst>
              <a:gd name="adj1" fmla="val -83717"/>
              <a:gd name="adj2" fmla="val 1821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H055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82913" y="2245950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H054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354484" y="2791482"/>
            <a:ext cx="435610" cy="255240"/>
          </a:xfrm>
          <a:prstGeom prst="wedgeRectCallout">
            <a:avLst>
              <a:gd name="adj1" fmla="val 99956"/>
              <a:gd name="adj2" fmla="val 15978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H056</a:t>
            </a:r>
          </a:p>
        </p:txBody>
      </p:sp>
    </p:spTree>
    <p:extLst>
      <p:ext uri="{BB962C8B-B14F-4D97-AF65-F5344CB8AC3E}">
        <p14:creationId xmlns:p14="http://schemas.microsoft.com/office/powerpoint/2010/main" val="1049654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FE61BF-DA42-4DD1-8DCB-04D08AC9F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4" r="10260"/>
          <a:stretch/>
        </p:blipFill>
        <p:spPr>
          <a:xfrm>
            <a:off x="5243994" y="1514451"/>
            <a:ext cx="4053905" cy="335682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372979" y="3454099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061401" y="1514451"/>
            <a:ext cx="2182593" cy="1939648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061401" y="4077035"/>
            <a:ext cx="2191955" cy="82838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5785421" y="3129336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096000" y="2107521"/>
            <a:ext cx="435610" cy="255240"/>
          </a:xfrm>
          <a:prstGeom prst="wedgeRectCallout">
            <a:avLst>
              <a:gd name="adj1" fmla="val -98004"/>
              <a:gd name="adj2" fmla="val -11188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H051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7677784" y="3696357"/>
            <a:ext cx="435610" cy="255240"/>
          </a:xfrm>
          <a:prstGeom prst="wedgeRectCallout">
            <a:avLst>
              <a:gd name="adj1" fmla="val -83717"/>
              <a:gd name="adj2" fmla="val 1821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H055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82913" y="2245950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H054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354484" y="2791482"/>
            <a:ext cx="435610" cy="255240"/>
          </a:xfrm>
          <a:prstGeom prst="wedgeRectCallout">
            <a:avLst>
              <a:gd name="adj1" fmla="val 99956"/>
              <a:gd name="adj2" fmla="val 15978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H056</a:t>
            </a:r>
          </a:p>
        </p:txBody>
      </p:sp>
    </p:spTree>
    <p:extLst>
      <p:ext uri="{BB962C8B-B14F-4D97-AF65-F5344CB8AC3E}">
        <p14:creationId xmlns:p14="http://schemas.microsoft.com/office/powerpoint/2010/main" val="678814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81965E-A777-42A1-AC23-11F14EBC1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4" b="-103"/>
          <a:stretch/>
        </p:blipFill>
        <p:spPr>
          <a:xfrm>
            <a:off x="5243993" y="1514452"/>
            <a:ext cx="4053906" cy="335682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267566" y="3294148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955988" y="1514451"/>
            <a:ext cx="2288006" cy="177969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955988" y="3917084"/>
            <a:ext cx="2297368" cy="98833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749415" y="3117936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102978" y="3117936"/>
            <a:ext cx="435610" cy="255240"/>
          </a:xfrm>
          <a:prstGeom prst="wedgeRectCallout">
            <a:avLst>
              <a:gd name="adj1" fmla="val 146894"/>
              <a:gd name="adj2" fmla="val 411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H051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06713" y="3510327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H053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6313805" y="4235987"/>
            <a:ext cx="435610" cy="255240"/>
          </a:xfrm>
          <a:prstGeom prst="wedgeRectCallout">
            <a:avLst>
              <a:gd name="adj1" fmla="val 99956"/>
              <a:gd name="adj2" fmla="val 15978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H056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5299294E-036F-44DA-8E00-79FC62875231}"/>
              </a:ext>
            </a:extLst>
          </p:cNvPr>
          <p:cNvSpPr/>
          <p:nvPr/>
        </p:nvSpPr>
        <p:spPr>
          <a:xfrm>
            <a:off x="8224518" y="2229035"/>
            <a:ext cx="435610" cy="255240"/>
          </a:xfrm>
          <a:prstGeom prst="wedgeRectCallout">
            <a:avLst>
              <a:gd name="adj1" fmla="val 149810"/>
              <a:gd name="adj2" fmla="val 20033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H040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D123D8B5-D7FE-406F-A86B-42B645136646}"/>
              </a:ext>
            </a:extLst>
          </p:cNvPr>
          <p:cNvSpPr/>
          <p:nvPr/>
        </p:nvSpPr>
        <p:spPr>
          <a:xfrm>
            <a:off x="6810388" y="2101415"/>
            <a:ext cx="435610" cy="255240"/>
          </a:xfrm>
          <a:prstGeom prst="wedgeRectCallout">
            <a:avLst>
              <a:gd name="adj1" fmla="val -130073"/>
              <a:gd name="adj2" fmla="val -758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H041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8338B81D-EC60-4274-BE48-A4536D093B14}"/>
              </a:ext>
            </a:extLst>
          </p:cNvPr>
          <p:cNvSpPr/>
          <p:nvPr/>
        </p:nvSpPr>
        <p:spPr>
          <a:xfrm>
            <a:off x="6531610" y="2494393"/>
            <a:ext cx="435610" cy="255240"/>
          </a:xfrm>
          <a:prstGeom prst="wedgeRectCallout">
            <a:avLst>
              <a:gd name="adj1" fmla="val -243776"/>
              <a:gd name="adj2" fmla="val -864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H042</a:t>
            </a:r>
          </a:p>
        </p:txBody>
      </p:sp>
    </p:spTree>
    <p:extLst>
      <p:ext uri="{BB962C8B-B14F-4D97-AF65-F5344CB8AC3E}">
        <p14:creationId xmlns:p14="http://schemas.microsoft.com/office/powerpoint/2010/main" val="933955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81965E-A777-42A1-AC23-11F14EBC1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4" b="-103"/>
          <a:stretch/>
        </p:blipFill>
        <p:spPr>
          <a:xfrm>
            <a:off x="5243993" y="1514452"/>
            <a:ext cx="4053906" cy="335682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267566" y="3294148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955988" y="1514451"/>
            <a:ext cx="2288006" cy="177969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955988" y="3917084"/>
            <a:ext cx="2297368" cy="98833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102978" y="3117936"/>
            <a:ext cx="435610" cy="255240"/>
          </a:xfrm>
          <a:prstGeom prst="wedgeRectCallout">
            <a:avLst>
              <a:gd name="adj1" fmla="val 146894"/>
              <a:gd name="adj2" fmla="val 411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H051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06713" y="3510327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H053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6313805" y="4235987"/>
            <a:ext cx="435610" cy="255240"/>
          </a:xfrm>
          <a:prstGeom prst="wedgeRectCallout">
            <a:avLst>
              <a:gd name="adj1" fmla="val 99956"/>
              <a:gd name="adj2" fmla="val 15978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H056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5299294E-036F-44DA-8E00-79FC62875231}"/>
              </a:ext>
            </a:extLst>
          </p:cNvPr>
          <p:cNvSpPr/>
          <p:nvPr/>
        </p:nvSpPr>
        <p:spPr>
          <a:xfrm>
            <a:off x="8224518" y="2229035"/>
            <a:ext cx="435610" cy="255240"/>
          </a:xfrm>
          <a:prstGeom prst="wedgeRectCallout">
            <a:avLst>
              <a:gd name="adj1" fmla="val 149810"/>
              <a:gd name="adj2" fmla="val 20033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H040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8416288" y="3029792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23640866-800A-49A8-B09F-2E5F83B48763}"/>
              </a:ext>
            </a:extLst>
          </p:cNvPr>
          <p:cNvSpPr/>
          <p:nvPr/>
        </p:nvSpPr>
        <p:spPr>
          <a:xfrm>
            <a:off x="6810388" y="2101415"/>
            <a:ext cx="435610" cy="255240"/>
          </a:xfrm>
          <a:prstGeom prst="wedgeRectCallout">
            <a:avLst>
              <a:gd name="adj1" fmla="val -130073"/>
              <a:gd name="adj2" fmla="val -758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H041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3BC78579-3533-4F25-9E35-82528737F005}"/>
              </a:ext>
            </a:extLst>
          </p:cNvPr>
          <p:cNvSpPr/>
          <p:nvPr/>
        </p:nvSpPr>
        <p:spPr>
          <a:xfrm>
            <a:off x="6531610" y="2494393"/>
            <a:ext cx="435610" cy="255240"/>
          </a:xfrm>
          <a:prstGeom prst="wedgeRectCallout">
            <a:avLst>
              <a:gd name="adj1" fmla="val -243776"/>
              <a:gd name="adj2" fmla="val -864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H042</a:t>
            </a:r>
          </a:p>
        </p:txBody>
      </p:sp>
    </p:spTree>
    <p:extLst>
      <p:ext uri="{BB962C8B-B14F-4D97-AF65-F5344CB8AC3E}">
        <p14:creationId xmlns:p14="http://schemas.microsoft.com/office/powerpoint/2010/main" val="3878334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81965E-A777-42A1-AC23-11F14EBC1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4" b="-103"/>
          <a:stretch/>
        </p:blipFill>
        <p:spPr>
          <a:xfrm>
            <a:off x="5243993" y="1514452"/>
            <a:ext cx="4053906" cy="335682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267566" y="3294148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955988" y="1514451"/>
            <a:ext cx="2288006" cy="177969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955988" y="3917084"/>
            <a:ext cx="2297368" cy="98833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102978" y="3117936"/>
            <a:ext cx="435610" cy="255240"/>
          </a:xfrm>
          <a:prstGeom prst="wedgeRectCallout">
            <a:avLst>
              <a:gd name="adj1" fmla="val 146894"/>
              <a:gd name="adj2" fmla="val 411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H051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06713" y="3510327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H053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6313805" y="4235987"/>
            <a:ext cx="435610" cy="255240"/>
          </a:xfrm>
          <a:prstGeom prst="wedgeRectCallout">
            <a:avLst>
              <a:gd name="adj1" fmla="val 99956"/>
              <a:gd name="adj2" fmla="val 15978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H056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5299294E-036F-44DA-8E00-79FC62875231}"/>
              </a:ext>
            </a:extLst>
          </p:cNvPr>
          <p:cNvSpPr/>
          <p:nvPr/>
        </p:nvSpPr>
        <p:spPr>
          <a:xfrm>
            <a:off x="8224518" y="2229035"/>
            <a:ext cx="435610" cy="255240"/>
          </a:xfrm>
          <a:prstGeom prst="wedgeRectCallout">
            <a:avLst>
              <a:gd name="adj1" fmla="val 149810"/>
              <a:gd name="adj2" fmla="val 20033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H040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8810220" y="2705182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6810388" y="2101415"/>
            <a:ext cx="435610" cy="255240"/>
          </a:xfrm>
          <a:prstGeom prst="wedgeRectCallout">
            <a:avLst>
              <a:gd name="adj1" fmla="val -130073"/>
              <a:gd name="adj2" fmla="val -758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H041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8EAE6A2E-8334-4564-954E-F74CA1358611}"/>
              </a:ext>
            </a:extLst>
          </p:cNvPr>
          <p:cNvSpPr/>
          <p:nvPr/>
        </p:nvSpPr>
        <p:spPr>
          <a:xfrm>
            <a:off x="6531610" y="2494393"/>
            <a:ext cx="435610" cy="255240"/>
          </a:xfrm>
          <a:prstGeom prst="wedgeRectCallout">
            <a:avLst>
              <a:gd name="adj1" fmla="val -243776"/>
              <a:gd name="adj2" fmla="val -864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H042</a:t>
            </a:r>
          </a:p>
        </p:txBody>
      </p:sp>
    </p:spTree>
    <p:extLst>
      <p:ext uri="{BB962C8B-B14F-4D97-AF65-F5344CB8AC3E}">
        <p14:creationId xmlns:p14="http://schemas.microsoft.com/office/powerpoint/2010/main" val="364641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81965E-A777-42A1-AC23-11F14EBC1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4" b="-103"/>
          <a:stretch/>
        </p:blipFill>
        <p:spPr>
          <a:xfrm>
            <a:off x="5243993" y="1514452"/>
            <a:ext cx="4053906" cy="335682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267566" y="3294148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955988" y="1514451"/>
            <a:ext cx="2288006" cy="177969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955988" y="3917084"/>
            <a:ext cx="2297368" cy="98833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102978" y="3117936"/>
            <a:ext cx="435610" cy="255240"/>
          </a:xfrm>
          <a:prstGeom prst="wedgeRectCallout">
            <a:avLst>
              <a:gd name="adj1" fmla="val 146894"/>
              <a:gd name="adj2" fmla="val 411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H051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06713" y="3510327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H053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6313805" y="4235987"/>
            <a:ext cx="435610" cy="255240"/>
          </a:xfrm>
          <a:prstGeom prst="wedgeRectCallout">
            <a:avLst>
              <a:gd name="adj1" fmla="val 99956"/>
              <a:gd name="adj2" fmla="val 15978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H056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5299294E-036F-44DA-8E00-79FC62875231}"/>
              </a:ext>
            </a:extLst>
          </p:cNvPr>
          <p:cNvSpPr/>
          <p:nvPr/>
        </p:nvSpPr>
        <p:spPr>
          <a:xfrm>
            <a:off x="8224518" y="2229035"/>
            <a:ext cx="435610" cy="255240"/>
          </a:xfrm>
          <a:prstGeom prst="wedgeRectCallout">
            <a:avLst>
              <a:gd name="adj1" fmla="val 149810"/>
              <a:gd name="adj2" fmla="val 20033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H040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6172617" y="1811469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6810388" y="2101415"/>
            <a:ext cx="435610" cy="255240"/>
          </a:xfrm>
          <a:prstGeom prst="wedgeRectCallout">
            <a:avLst>
              <a:gd name="adj1" fmla="val -130073"/>
              <a:gd name="adj2" fmla="val -758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H041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8EAE6A2E-8334-4564-954E-F74CA1358611}"/>
              </a:ext>
            </a:extLst>
          </p:cNvPr>
          <p:cNvSpPr/>
          <p:nvPr/>
        </p:nvSpPr>
        <p:spPr>
          <a:xfrm>
            <a:off x="6531610" y="2494393"/>
            <a:ext cx="435610" cy="255240"/>
          </a:xfrm>
          <a:prstGeom prst="wedgeRectCallout">
            <a:avLst>
              <a:gd name="adj1" fmla="val -243776"/>
              <a:gd name="adj2" fmla="val -864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H042</a:t>
            </a:r>
          </a:p>
        </p:txBody>
      </p:sp>
    </p:spTree>
    <p:extLst>
      <p:ext uri="{BB962C8B-B14F-4D97-AF65-F5344CB8AC3E}">
        <p14:creationId xmlns:p14="http://schemas.microsoft.com/office/powerpoint/2010/main" val="508507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81965E-A777-42A1-AC23-11F14EBC1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4" b="-103"/>
          <a:stretch/>
        </p:blipFill>
        <p:spPr>
          <a:xfrm>
            <a:off x="5243993" y="1514452"/>
            <a:ext cx="4053906" cy="335682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267566" y="3294148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955988" y="1514451"/>
            <a:ext cx="2288006" cy="177969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955988" y="3917084"/>
            <a:ext cx="2297368" cy="98833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102978" y="3117936"/>
            <a:ext cx="435610" cy="255240"/>
          </a:xfrm>
          <a:prstGeom prst="wedgeRectCallout">
            <a:avLst>
              <a:gd name="adj1" fmla="val 146894"/>
              <a:gd name="adj2" fmla="val 411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H051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06713" y="3510327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H053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6313805" y="4235987"/>
            <a:ext cx="435610" cy="255240"/>
          </a:xfrm>
          <a:prstGeom prst="wedgeRectCallout">
            <a:avLst>
              <a:gd name="adj1" fmla="val 99956"/>
              <a:gd name="adj2" fmla="val 15978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H056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5299294E-036F-44DA-8E00-79FC62875231}"/>
              </a:ext>
            </a:extLst>
          </p:cNvPr>
          <p:cNvSpPr/>
          <p:nvPr/>
        </p:nvSpPr>
        <p:spPr>
          <a:xfrm>
            <a:off x="8224518" y="2229035"/>
            <a:ext cx="435610" cy="255240"/>
          </a:xfrm>
          <a:prstGeom prst="wedgeRectCallout">
            <a:avLst>
              <a:gd name="adj1" fmla="val 149810"/>
              <a:gd name="adj2" fmla="val 20033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H040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5493778" y="2328265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6810388" y="2101415"/>
            <a:ext cx="435610" cy="255240"/>
          </a:xfrm>
          <a:prstGeom prst="wedgeRectCallout">
            <a:avLst>
              <a:gd name="adj1" fmla="val -130073"/>
              <a:gd name="adj2" fmla="val -758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H041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8EAE6A2E-8334-4564-954E-F74CA1358611}"/>
              </a:ext>
            </a:extLst>
          </p:cNvPr>
          <p:cNvSpPr/>
          <p:nvPr/>
        </p:nvSpPr>
        <p:spPr>
          <a:xfrm>
            <a:off x="6531610" y="2494393"/>
            <a:ext cx="435610" cy="255240"/>
          </a:xfrm>
          <a:prstGeom prst="wedgeRectCallout">
            <a:avLst>
              <a:gd name="adj1" fmla="val -243776"/>
              <a:gd name="adj2" fmla="val -864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H042</a:t>
            </a:r>
          </a:p>
        </p:txBody>
      </p:sp>
    </p:spTree>
    <p:extLst>
      <p:ext uri="{BB962C8B-B14F-4D97-AF65-F5344CB8AC3E}">
        <p14:creationId xmlns:p14="http://schemas.microsoft.com/office/powerpoint/2010/main" val="343459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5C0506-C6C2-4622-AE4A-0E86B056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0"/>
          <a:stretch/>
        </p:blipFill>
        <p:spPr>
          <a:xfrm>
            <a:off x="5253355" y="1514452"/>
            <a:ext cx="4044543" cy="3390968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372979" y="2416133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061401" y="1514452"/>
            <a:ext cx="2182593" cy="901681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061401" y="3039069"/>
            <a:ext cx="2191955" cy="18663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5949883" y="3359798"/>
            <a:ext cx="435610" cy="255240"/>
          </a:xfrm>
          <a:prstGeom prst="wedgeRectCallout">
            <a:avLst>
              <a:gd name="adj1" fmla="val 236545"/>
              <a:gd name="adj2" fmla="val 5604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H020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7863838" y="3232178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H032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999147" y="4283631"/>
            <a:ext cx="435610" cy="255240"/>
          </a:xfrm>
          <a:prstGeom prst="wedgeRectCallout">
            <a:avLst>
              <a:gd name="adj1" fmla="val 209286"/>
              <a:gd name="adj2" fmla="val -118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H019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6936708" y="4167411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7275626" y="1691840"/>
            <a:ext cx="435610" cy="255240"/>
          </a:xfrm>
          <a:prstGeom prst="wedgeRectCallout">
            <a:avLst>
              <a:gd name="adj1" fmla="val -151939"/>
              <a:gd name="adj2" fmla="val 9584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H018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7E17DB4-DD4B-4BF5-8393-41FFD5F73366}"/>
              </a:ext>
            </a:extLst>
          </p:cNvPr>
          <p:cNvSpPr/>
          <p:nvPr/>
        </p:nvSpPr>
        <p:spPr>
          <a:xfrm>
            <a:off x="5394488" y="2082365"/>
            <a:ext cx="435610" cy="255240"/>
          </a:xfrm>
          <a:prstGeom prst="wedgeRectCallout">
            <a:avLst>
              <a:gd name="adj1" fmla="val 136691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H021</a:t>
            </a:r>
          </a:p>
        </p:txBody>
      </p:sp>
    </p:spTree>
    <p:extLst>
      <p:ext uri="{BB962C8B-B14F-4D97-AF65-F5344CB8AC3E}">
        <p14:creationId xmlns:p14="http://schemas.microsoft.com/office/powerpoint/2010/main" val="1401836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5C0506-C6C2-4622-AE4A-0E86B056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0"/>
          <a:stretch/>
        </p:blipFill>
        <p:spPr>
          <a:xfrm>
            <a:off x="5253355" y="1514452"/>
            <a:ext cx="4044543" cy="3390968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372979" y="2416133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061401" y="1514452"/>
            <a:ext cx="2182593" cy="901681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061401" y="3039069"/>
            <a:ext cx="2191955" cy="18663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5949883" y="3359798"/>
            <a:ext cx="435610" cy="255240"/>
          </a:xfrm>
          <a:prstGeom prst="wedgeRectCallout">
            <a:avLst>
              <a:gd name="adj1" fmla="val 236545"/>
              <a:gd name="adj2" fmla="val 5604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H020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7863838" y="3232178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H032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999147" y="4283631"/>
            <a:ext cx="435610" cy="255240"/>
          </a:xfrm>
          <a:prstGeom prst="wedgeRectCallout">
            <a:avLst>
              <a:gd name="adj1" fmla="val 209286"/>
              <a:gd name="adj2" fmla="val -118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H019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6938646" y="3405396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7275626" y="1691840"/>
            <a:ext cx="435610" cy="255240"/>
          </a:xfrm>
          <a:prstGeom prst="wedgeRectCallout">
            <a:avLst>
              <a:gd name="adj1" fmla="val -151939"/>
              <a:gd name="adj2" fmla="val 9584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H018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7E17DB4-DD4B-4BF5-8393-41FFD5F73366}"/>
              </a:ext>
            </a:extLst>
          </p:cNvPr>
          <p:cNvSpPr/>
          <p:nvPr/>
        </p:nvSpPr>
        <p:spPr>
          <a:xfrm>
            <a:off x="5394488" y="2082365"/>
            <a:ext cx="435610" cy="255240"/>
          </a:xfrm>
          <a:prstGeom prst="wedgeRectCallout">
            <a:avLst>
              <a:gd name="adj1" fmla="val 136691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H021</a:t>
            </a:r>
          </a:p>
        </p:txBody>
      </p:sp>
    </p:spTree>
    <p:extLst>
      <p:ext uri="{BB962C8B-B14F-4D97-AF65-F5344CB8AC3E}">
        <p14:creationId xmlns:p14="http://schemas.microsoft.com/office/powerpoint/2010/main" val="3801095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5C0506-C6C2-4622-AE4A-0E86B056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0"/>
          <a:stretch/>
        </p:blipFill>
        <p:spPr>
          <a:xfrm>
            <a:off x="5253355" y="1514452"/>
            <a:ext cx="4044543" cy="3390968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372979" y="2416133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061401" y="1514452"/>
            <a:ext cx="2182593" cy="901681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061401" y="3039069"/>
            <a:ext cx="2191955" cy="18663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5949883" y="3359798"/>
            <a:ext cx="435610" cy="255240"/>
          </a:xfrm>
          <a:prstGeom prst="wedgeRectCallout">
            <a:avLst>
              <a:gd name="adj1" fmla="val 236545"/>
              <a:gd name="adj2" fmla="val 5604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H020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7863838" y="3232178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H032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999147" y="4283631"/>
            <a:ext cx="435610" cy="255240"/>
          </a:xfrm>
          <a:prstGeom prst="wedgeRectCallout">
            <a:avLst>
              <a:gd name="adj1" fmla="val 209286"/>
              <a:gd name="adj2" fmla="val -118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H019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8299448" y="2738657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7275626" y="1691840"/>
            <a:ext cx="435610" cy="255240"/>
          </a:xfrm>
          <a:prstGeom prst="wedgeRectCallout">
            <a:avLst>
              <a:gd name="adj1" fmla="val -151939"/>
              <a:gd name="adj2" fmla="val 9584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H018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7E17DB4-DD4B-4BF5-8393-41FFD5F73366}"/>
              </a:ext>
            </a:extLst>
          </p:cNvPr>
          <p:cNvSpPr/>
          <p:nvPr/>
        </p:nvSpPr>
        <p:spPr>
          <a:xfrm>
            <a:off x="5394488" y="2082365"/>
            <a:ext cx="435610" cy="255240"/>
          </a:xfrm>
          <a:prstGeom prst="wedgeRectCallout">
            <a:avLst>
              <a:gd name="adj1" fmla="val 136691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H021</a:t>
            </a:r>
          </a:p>
        </p:txBody>
      </p:sp>
    </p:spTree>
    <p:extLst>
      <p:ext uri="{BB962C8B-B14F-4D97-AF65-F5344CB8AC3E}">
        <p14:creationId xmlns:p14="http://schemas.microsoft.com/office/powerpoint/2010/main" val="126206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DF5A4D2-70FC-489B-8457-94B17EA46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25"/>
          <a:stretch/>
        </p:blipFill>
        <p:spPr>
          <a:xfrm>
            <a:off x="5253356" y="1528524"/>
            <a:ext cx="4002588" cy="336804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4032251" y="2323664"/>
            <a:ext cx="457200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489451" y="1522095"/>
            <a:ext cx="763905" cy="79271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489451" y="2688350"/>
            <a:ext cx="763905" cy="2217069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729825" y="371416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EA6CDA02-050A-422B-A603-0824D8BEC580}"/>
              </a:ext>
            </a:extLst>
          </p:cNvPr>
          <p:cNvSpPr/>
          <p:nvPr/>
        </p:nvSpPr>
        <p:spPr>
          <a:xfrm>
            <a:off x="7254650" y="2585193"/>
            <a:ext cx="435610" cy="206314"/>
          </a:xfrm>
          <a:prstGeom prst="wedgeRectCallout">
            <a:avLst>
              <a:gd name="adj1" fmla="val 148720"/>
              <a:gd name="adj2" fmla="val -19131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H003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1312F16D-17E6-468D-B1CC-C9A57D2E6917}"/>
              </a:ext>
            </a:extLst>
          </p:cNvPr>
          <p:cNvSpPr/>
          <p:nvPr/>
        </p:nvSpPr>
        <p:spPr>
          <a:xfrm>
            <a:off x="7472455" y="3429000"/>
            <a:ext cx="435610" cy="255240"/>
          </a:xfrm>
          <a:prstGeom prst="wedgeRectCallout">
            <a:avLst>
              <a:gd name="adj1" fmla="val 141938"/>
              <a:gd name="adj2" fmla="val 404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H002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C61458EE-2908-46DB-A2EA-80D087FCC36A}"/>
              </a:ext>
            </a:extLst>
          </p:cNvPr>
          <p:cNvSpPr/>
          <p:nvPr/>
        </p:nvSpPr>
        <p:spPr>
          <a:xfrm>
            <a:off x="7076410" y="3830380"/>
            <a:ext cx="435610" cy="255240"/>
          </a:xfrm>
          <a:prstGeom prst="wedgeRectCallout">
            <a:avLst>
              <a:gd name="adj1" fmla="val 139751"/>
              <a:gd name="adj2" fmla="val -71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H066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CEC942DF-986E-4377-8C1A-15652F11C6E2}"/>
              </a:ext>
            </a:extLst>
          </p:cNvPr>
          <p:cNvSpPr/>
          <p:nvPr/>
        </p:nvSpPr>
        <p:spPr>
          <a:xfrm>
            <a:off x="7294215" y="4451483"/>
            <a:ext cx="435610" cy="255240"/>
          </a:xfrm>
          <a:prstGeom prst="wedgeRectCallout">
            <a:avLst>
              <a:gd name="adj1" fmla="val 185669"/>
              <a:gd name="adj2" fmla="val -9298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H057</a:t>
            </a:r>
          </a:p>
        </p:txBody>
      </p:sp>
    </p:spTree>
    <p:extLst>
      <p:ext uri="{BB962C8B-B14F-4D97-AF65-F5344CB8AC3E}">
        <p14:creationId xmlns:p14="http://schemas.microsoft.com/office/powerpoint/2010/main" val="1970652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5C0506-C6C2-4622-AE4A-0E86B056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0"/>
          <a:stretch/>
        </p:blipFill>
        <p:spPr>
          <a:xfrm>
            <a:off x="5253355" y="1514452"/>
            <a:ext cx="4044543" cy="3390968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372979" y="2416133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061401" y="1514452"/>
            <a:ext cx="2182593" cy="901681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061401" y="3039069"/>
            <a:ext cx="2191955" cy="18663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5949883" y="3359798"/>
            <a:ext cx="435610" cy="255240"/>
          </a:xfrm>
          <a:prstGeom prst="wedgeRectCallout">
            <a:avLst>
              <a:gd name="adj1" fmla="val 236545"/>
              <a:gd name="adj2" fmla="val 5604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H020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7863838" y="3232178"/>
            <a:ext cx="435610" cy="255240"/>
          </a:xfrm>
          <a:prstGeom prst="wedgeRectCallout">
            <a:avLst>
              <a:gd name="adj1" fmla="val 95145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H032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999147" y="4283631"/>
            <a:ext cx="435610" cy="255240"/>
          </a:xfrm>
          <a:prstGeom prst="wedgeRectCallout">
            <a:avLst>
              <a:gd name="adj1" fmla="val 209286"/>
              <a:gd name="adj2" fmla="val -118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H019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6673645" y="1838525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7275626" y="1691840"/>
            <a:ext cx="435610" cy="255240"/>
          </a:xfrm>
          <a:prstGeom prst="wedgeRectCallout">
            <a:avLst>
              <a:gd name="adj1" fmla="val -151939"/>
              <a:gd name="adj2" fmla="val 9584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H018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7E17DB4-DD4B-4BF5-8393-41FFD5F73366}"/>
              </a:ext>
            </a:extLst>
          </p:cNvPr>
          <p:cNvSpPr/>
          <p:nvPr/>
        </p:nvSpPr>
        <p:spPr>
          <a:xfrm>
            <a:off x="5394488" y="2082365"/>
            <a:ext cx="435610" cy="255240"/>
          </a:xfrm>
          <a:prstGeom prst="wedgeRectCallout">
            <a:avLst>
              <a:gd name="adj1" fmla="val 136691"/>
              <a:gd name="adj2" fmla="val -1504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H021</a:t>
            </a:r>
          </a:p>
        </p:txBody>
      </p:sp>
    </p:spTree>
    <p:extLst>
      <p:ext uri="{BB962C8B-B14F-4D97-AF65-F5344CB8AC3E}">
        <p14:creationId xmlns:p14="http://schemas.microsoft.com/office/powerpoint/2010/main" val="3362100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C39497D-2D35-4E68-B94A-CC0EBF167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2" b="3244"/>
          <a:stretch/>
        </p:blipFill>
        <p:spPr>
          <a:xfrm>
            <a:off x="5243994" y="1514453"/>
            <a:ext cx="4053904" cy="340717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372979" y="2416133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061401" y="1514452"/>
            <a:ext cx="2182593" cy="901681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061401" y="3039069"/>
            <a:ext cx="2191955" cy="18663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99906" y="2319129"/>
            <a:ext cx="435610" cy="255240"/>
          </a:xfrm>
          <a:prstGeom prst="wedgeRectCallout">
            <a:avLst>
              <a:gd name="adj1" fmla="val -77596"/>
              <a:gd name="adj2" fmla="val 1891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H021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7761569" y="2693481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7602399" y="1564925"/>
            <a:ext cx="435610" cy="255240"/>
          </a:xfrm>
          <a:prstGeom prst="wedgeRectCallout">
            <a:avLst>
              <a:gd name="adj1" fmla="val -204417"/>
              <a:gd name="adj2" fmla="val 628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H060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7E17DB4-DD4B-4BF5-8393-41FFD5F73366}"/>
              </a:ext>
            </a:extLst>
          </p:cNvPr>
          <p:cNvSpPr/>
          <p:nvPr/>
        </p:nvSpPr>
        <p:spPr>
          <a:xfrm>
            <a:off x="5394488" y="2082365"/>
            <a:ext cx="435610" cy="255240"/>
          </a:xfrm>
          <a:prstGeom prst="wedgeRectCallout">
            <a:avLst>
              <a:gd name="adj1" fmla="val -57915"/>
              <a:gd name="adj2" fmla="val -18403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H015</a:t>
            </a:r>
          </a:p>
        </p:txBody>
      </p:sp>
      <p:sp>
        <p:nvSpPr>
          <p:cNvPr id="15" name="Balão de Fala: Retângulo 14">
            <a:extLst>
              <a:ext uri="{FF2B5EF4-FFF2-40B4-BE49-F238E27FC236}">
                <a16:creationId xmlns:a16="http://schemas.microsoft.com/office/drawing/2014/main" id="{D1224375-10BF-4618-AA47-F300AE55BD11}"/>
              </a:ext>
            </a:extLst>
          </p:cNvPr>
          <p:cNvSpPr/>
          <p:nvPr/>
        </p:nvSpPr>
        <p:spPr>
          <a:xfrm>
            <a:off x="5999147" y="2574369"/>
            <a:ext cx="435610" cy="255240"/>
          </a:xfrm>
          <a:prstGeom prst="wedgeRectCallout">
            <a:avLst>
              <a:gd name="adj1" fmla="val 182609"/>
              <a:gd name="adj2" fmla="val -18030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H024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3A804B70-1078-4DF6-858E-D694F5557C4C}"/>
              </a:ext>
            </a:extLst>
          </p:cNvPr>
          <p:cNvSpPr/>
          <p:nvPr/>
        </p:nvSpPr>
        <p:spPr>
          <a:xfrm>
            <a:off x="6273101" y="2824892"/>
            <a:ext cx="435610" cy="255240"/>
          </a:xfrm>
          <a:prstGeom prst="wedgeRectCallout">
            <a:avLst>
              <a:gd name="adj1" fmla="val 143250"/>
              <a:gd name="adj2" fmla="val -27733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H023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471142FC-AEE4-4CA4-A269-69A90248C90B}"/>
              </a:ext>
            </a:extLst>
          </p:cNvPr>
          <p:cNvSpPr/>
          <p:nvPr/>
        </p:nvSpPr>
        <p:spPr>
          <a:xfrm>
            <a:off x="8781460" y="2599981"/>
            <a:ext cx="435610" cy="255240"/>
          </a:xfrm>
          <a:prstGeom prst="wedgeRectCallout">
            <a:avLst>
              <a:gd name="adj1" fmla="val -73222"/>
              <a:gd name="adj2" fmla="val 1742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H018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B5CCB5DD-5F3B-43B1-8451-B61A330D7B53}"/>
              </a:ext>
            </a:extLst>
          </p:cNvPr>
          <p:cNvSpPr/>
          <p:nvPr/>
        </p:nvSpPr>
        <p:spPr>
          <a:xfrm>
            <a:off x="8099906" y="4283632"/>
            <a:ext cx="435610" cy="255240"/>
          </a:xfrm>
          <a:prstGeom prst="wedgeRectCallout">
            <a:avLst>
              <a:gd name="adj1" fmla="val 169489"/>
              <a:gd name="adj2" fmla="val 16302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H020</a:t>
            </a:r>
          </a:p>
        </p:txBody>
      </p:sp>
    </p:spTree>
    <p:extLst>
      <p:ext uri="{BB962C8B-B14F-4D97-AF65-F5344CB8AC3E}">
        <p14:creationId xmlns:p14="http://schemas.microsoft.com/office/powerpoint/2010/main" val="2659493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C39497D-2D35-4E68-B94A-CC0EBF167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2" b="3244"/>
          <a:stretch/>
        </p:blipFill>
        <p:spPr>
          <a:xfrm>
            <a:off x="5243994" y="1514453"/>
            <a:ext cx="4053904" cy="340717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372979" y="2416133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061401" y="1514452"/>
            <a:ext cx="2182593" cy="901681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061401" y="3039069"/>
            <a:ext cx="2191955" cy="18663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99906" y="2319129"/>
            <a:ext cx="435610" cy="255240"/>
          </a:xfrm>
          <a:prstGeom prst="wedgeRectCallout">
            <a:avLst>
              <a:gd name="adj1" fmla="val -77596"/>
              <a:gd name="adj2" fmla="val 1891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H021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6849844" y="198968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7602399" y="1564925"/>
            <a:ext cx="435610" cy="255240"/>
          </a:xfrm>
          <a:prstGeom prst="wedgeRectCallout">
            <a:avLst>
              <a:gd name="adj1" fmla="val -204417"/>
              <a:gd name="adj2" fmla="val 628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H060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7E17DB4-DD4B-4BF5-8393-41FFD5F73366}"/>
              </a:ext>
            </a:extLst>
          </p:cNvPr>
          <p:cNvSpPr/>
          <p:nvPr/>
        </p:nvSpPr>
        <p:spPr>
          <a:xfrm>
            <a:off x="5394488" y="2082365"/>
            <a:ext cx="435610" cy="255240"/>
          </a:xfrm>
          <a:prstGeom prst="wedgeRectCallout">
            <a:avLst>
              <a:gd name="adj1" fmla="val -57915"/>
              <a:gd name="adj2" fmla="val -18403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H015</a:t>
            </a:r>
          </a:p>
        </p:txBody>
      </p:sp>
      <p:sp>
        <p:nvSpPr>
          <p:cNvPr id="15" name="Balão de Fala: Retângulo 14">
            <a:extLst>
              <a:ext uri="{FF2B5EF4-FFF2-40B4-BE49-F238E27FC236}">
                <a16:creationId xmlns:a16="http://schemas.microsoft.com/office/drawing/2014/main" id="{D1224375-10BF-4618-AA47-F300AE55BD11}"/>
              </a:ext>
            </a:extLst>
          </p:cNvPr>
          <p:cNvSpPr/>
          <p:nvPr/>
        </p:nvSpPr>
        <p:spPr>
          <a:xfrm>
            <a:off x="5999147" y="2574369"/>
            <a:ext cx="435610" cy="255240"/>
          </a:xfrm>
          <a:prstGeom prst="wedgeRectCallout">
            <a:avLst>
              <a:gd name="adj1" fmla="val 182609"/>
              <a:gd name="adj2" fmla="val -18030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H024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3A804B70-1078-4DF6-858E-D694F5557C4C}"/>
              </a:ext>
            </a:extLst>
          </p:cNvPr>
          <p:cNvSpPr/>
          <p:nvPr/>
        </p:nvSpPr>
        <p:spPr>
          <a:xfrm>
            <a:off x="6273101" y="2824892"/>
            <a:ext cx="435610" cy="255240"/>
          </a:xfrm>
          <a:prstGeom prst="wedgeRectCallout">
            <a:avLst>
              <a:gd name="adj1" fmla="val 143250"/>
              <a:gd name="adj2" fmla="val -27733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H023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471142FC-AEE4-4CA4-A269-69A90248C90B}"/>
              </a:ext>
            </a:extLst>
          </p:cNvPr>
          <p:cNvSpPr/>
          <p:nvPr/>
        </p:nvSpPr>
        <p:spPr>
          <a:xfrm>
            <a:off x="8781460" y="2599981"/>
            <a:ext cx="435610" cy="255240"/>
          </a:xfrm>
          <a:prstGeom prst="wedgeRectCallout">
            <a:avLst>
              <a:gd name="adj1" fmla="val -73222"/>
              <a:gd name="adj2" fmla="val 1742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H018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B5CCB5DD-5F3B-43B1-8451-B61A330D7B53}"/>
              </a:ext>
            </a:extLst>
          </p:cNvPr>
          <p:cNvSpPr/>
          <p:nvPr/>
        </p:nvSpPr>
        <p:spPr>
          <a:xfrm>
            <a:off x="8099906" y="4283632"/>
            <a:ext cx="435610" cy="255240"/>
          </a:xfrm>
          <a:prstGeom prst="wedgeRectCallout">
            <a:avLst>
              <a:gd name="adj1" fmla="val 169489"/>
              <a:gd name="adj2" fmla="val 16302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H020</a:t>
            </a:r>
          </a:p>
        </p:txBody>
      </p:sp>
    </p:spTree>
    <p:extLst>
      <p:ext uri="{BB962C8B-B14F-4D97-AF65-F5344CB8AC3E}">
        <p14:creationId xmlns:p14="http://schemas.microsoft.com/office/powerpoint/2010/main" val="3357410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C39497D-2D35-4E68-B94A-CC0EBF167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2" b="3244"/>
          <a:stretch/>
        </p:blipFill>
        <p:spPr>
          <a:xfrm>
            <a:off x="5243994" y="1514453"/>
            <a:ext cx="4053904" cy="340717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8658FF-2F74-42D9-B547-D305BECD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9" y="1498249"/>
            <a:ext cx="3900122" cy="34071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372979" y="2416133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061401" y="1514452"/>
            <a:ext cx="2182593" cy="901681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061401" y="3039069"/>
            <a:ext cx="2191955" cy="186635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8099906" y="2319129"/>
            <a:ext cx="435610" cy="255240"/>
          </a:xfrm>
          <a:prstGeom prst="wedgeRectCallout">
            <a:avLst>
              <a:gd name="adj1" fmla="val -77596"/>
              <a:gd name="adj2" fmla="val 1891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H021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1C4562C-6327-4D7E-A736-BE135F57CC64}"/>
              </a:ext>
            </a:extLst>
          </p:cNvPr>
          <p:cNvSpPr/>
          <p:nvPr/>
        </p:nvSpPr>
        <p:spPr>
          <a:xfrm>
            <a:off x="5253356" y="1579004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7A437A9A-4F94-4485-8694-733C37F36700}"/>
              </a:ext>
            </a:extLst>
          </p:cNvPr>
          <p:cNvSpPr/>
          <p:nvPr/>
        </p:nvSpPr>
        <p:spPr>
          <a:xfrm>
            <a:off x="7602399" y="1564925"/>
            <a:ext cx="435610" cy="255240"/>
          </a:xfrm>
          <a:prstGeom prst="wedgeRectCallout">
            <a:avLst>
              <a:gd name="adj1" fmla="val -204417"/>
              <a:gd name="adj2" fmla="val 628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H060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7E17DB4-DD4B-4BF5-8393-41FFD5F73366}"/>
              </a:ext>
            </a:extLst>
          </p:cNvPr>
          <p:cNvSpPr/>
          <p:nvPr/>
        </p:nvSpPr>
        <p:spPr>
          <a:xfrm>
            <a:off x="5394488" y="2082365"/>
            <a:ext cx="435610" cy="255240"/>
          </a:xfrm>
          <a:prstGeom prst="wedgeRectCallout">
            <a:avLst>
              <a:gd name="adj1" fmla="val -57915"/>
              <a:gd name="adj2" fmla="val -18403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H015</a:t>
            </a:r>
          </a:p>
        </p:txBody>
      </p:sp>
      <p:sp>
        <p:nvSpPr>
          <p:cNvPr id="15" name="Balão de Fala: Retângulo 14">
            <a:extLst>
              <a:ext uri="{FF2B5EF4-FFF2-40B4-BE49-F238E27FC236}">
                <a16:creationId xmlns:a16="http://schemas.microsoft.com/office/drawing/2014/main" id="{D1224375-10BF-4618-AA47-F300AE55BD11}"/>
              </a:ext>
            </a:extLst>
          </p:cNvPr>
          <p:cNvSpPr/>
          <p:nvPr/>
        </p:nvSpPr>
        <p:spPr>
          <a:xfrm>
            <a:off x="5999147" y="2574369"/>
            <a:ext cx="435610" cy="255240"/>
          </a:xfrm>
          <a:prstGeom prst="wedgeRectCallout">
            <a:avLst>
              <a:gd name="adj1" fmla="val 182609"/>
              <a:gd name="adj2" fmla="val -18030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H024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3A804B70-1078-4DF6-858E-D694F5557C4C}"/>
              </a:ext>
            </a:extLst>
          </p:cNvPr>
          <p:cNvSpPr/>
          <p:nvPr/>
        </p:nvSpPr>
        <p:spPr>
          <a:xfrm>
            <a:off x="6273101" y="2824892"/>
            <a:ext cx="435610" cy="255240"/>
          </a:xfrm>
          <a:prstGeom prst="wedgeRectCallout">
            <a:avLst>
              <a:gd name="adj1" fmla="val 143250"/>
              <a:gd name="adj2" fmla="val -27733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H023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471142FC-AEE4-4CA4-A269-69A90248C90B}"/>
              </a:ext>
            </a:extLst>
          </p:cNvPr>
          <p:cNvSpPr/>
          <p:nvPr/>
        </p:nvSpPr>
        <p:spPr>
          <a:xfrm>
            <a:off x="8781460" y="2599981"/>
            <a:ext cx="435610" cy="255240"/>
          </a:xfrm>
          <a:prstGeom prst="wedgeRectCallout">
            <a:avLst>
              <a:gd name="adj1" fmla="val -73222"/>
              <a:gd name="adj2" fmla="val 1742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H018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B5CCB5DD-5F3B-43B1-8451-B61A330D7B53}"/>
              </a:ext>
            </a:extLst>
          </p:cNvPr>
          <p:cNvSpPr/>
          <p:nvPr/>
        </p:nvSpPr>
        <p:spPr>
          <a:xfrm>
            <a:off x="8099906" y="4283632"/>
            <a:ext cx="435610" cy="255240"/>
          </a:xfrm>
          <a:prstGeom prst="wedgeRectCallout">
            <a:avLst>
              <a:gd name="adj1" fmla="val 169489"/>
              <a:gd name="adj2" fmla="val 16302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H020</a:t>
            </a:r>
          </a:p>
        </p:txBody>
      </p:sp>
    </p:spTree>
    <p:extLst>
      <p:ext uri="{BB962C8B-B14F-4D97-AF65-F5344CB8AC3E}">
        <p14:creationId xmlns:p14="http://schemas.microsoft.com/office/powerpoint/2010/main" val="136743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7E3951A-64FF-46B9-BBCC-A70B1A14A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87"/>
          <a:stretch/>
        </p:blipFill>
        <p:spPr>
          <a:xfrm>
            <a:off x="5243994" y="1524536"/>
            <a:ext cx="4053905" cy="3380883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392116" y="2433311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14451"/>
            <a:ext cx="3163456" cy="91886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9900" y="3046722"/>
            <a:ext cx="3163456" cy="185869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316868" y="1857661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445648" y="1846261"/>
            <a:ext cx="435610" cy="255240"/>
          </a:xfrm>
          <a:prstGeom prst="wedgeRectCallout">
            <a:avLst>
              <a:gd name="adj1" fmla="val 188439"/>
              <a:gd name="adj2" fmla="val 4484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H025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6471717" y="3821795"/>
            <a:ext cx="435610" cy="255240"/>
          </a:xfrm>
          <a:prstGeom prst="wedgeRectCallout">
            <a:avLst>
              <a:gd name="adj1" fmla="val 145875"/>
              <a:gd name="adj2" fmla="val 22322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6881258" y="1557779"/>
            <a:ext cx="435610" cy="255240"/>
          </a:xfrm>
          <a:prstGeom prst="wedgeRectCallout">
            <a:avLst>
              <a:gd name="adj1" fmla="val 92958"/>
              <a:gd name="adj2" fmla="val 17421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H026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660390" y="2617159"/>
            <a:ext cx="435610" cy="255240"/>
          </a:xfrm>
          <a:prstGeom prst="wedgeRectCallout">
            <a:avLst>
              <a:gd name="adj1" fmla="val 191793"/>
              <a:gd name="adj2" fmla="val 254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H030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B555CA59-30DE-4520-AE5D-FB6ACA445335}"/>
              </a:ext>
            </a:extLst>
          </p:cNvPr>
          <p:cNvSpPr/>
          <p:nvPr/>
        </p:nvSpPr>
        <p:spPr>
          <a:xfrm>
            <a:off x="5830570" y="2178071"/>
            <a:ext cx="435610" cy="255240"/>
          </a:xfrm>
          <a:prstGeom prst="wedgeRectCallout">
            <a:avLst>
              <a:gd name="adj1" fmla="val 250831"/>
              <a:gd name="adj2" fmla="val -2307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H029</a:t>
            </a:r>
          </a:p>
        </p:txBody>
      </p:sp>
    </p:spTree>
    <p:extLst>
      <p:ext uri="{BB962C8B-B14F-4D97-AF65-F5344CB8AC3E}">
        <p14:creationId xmlns:p14="http://schemas.microsoft.com/office/powerpoint/2010/main" val="2365233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7E3951A-64FF-46B9-BBCC-A70B1A14A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87"/>
          <a:stretch/>
        </p:blipFill>
        <p:spPr>
          <a:xfrm>
            <a:off x="5243994" y="1524536"/>
            <a:ext cx="4053905" cy="3380883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392116" y="2433311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14451"/>
            <a:ext cx="3163456" cy="91886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9900" y="3046722"/>
            <a:ext cx="3163456" cy="185869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881258" y="2085887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445648" y="1846261"/>
            <a:ext cx="435610" cy="255240"/>
          </a:xfrm>
          <a:prstGeom prst="wedgeRectCallout">
            <a:avLst>
              <a:gd name="adj1" fmla="val 188439"/>
              <a:gd name="adj2" fmla="val 4484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H025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6471717" y="3821795"/>
            <a:ext cx="435610" cy="255240"/>
          </a:xfrm>
          <a:prstGeom prst="wedgeRectCallout">
            <a:avLst>
              <a:gd name="adj1" fmla="val 145875"/>
              <a:gd name="adj2" fmla="val 22322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6881258" y="1557779"/>
            <a:ext cx="435610" cy="255240"/>
          </a:xfrm>
          <a:prstGeom prst="wedgeRectCallout">
            <a:avLst>
              <a:gd name="adj1" fmla="val 92958"/>
              <a:gd name="adj2" fmla="val 17421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H026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660390" y="2617159"/>
            <a:ext cx="435610" cy="255240"/>
          </a:xfrm>
          <a:prstGeom prst="wedgeRectCallout">
            <a:avLst>
              <a:gd name="adj1" fmla="val 191793"/>
              <a:gd name="adj2" fmla="val 254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H030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B555CA59-30DE-4520-AE5D-FB6ACA445335}"/>
              </a:ext>
            </a:extLst>
          </p:cNvPr>
          <p:cNvSpPr/>
          <p:nvPr/>
        </p:nvSpPr>
        <p:spPr>
          <a:xfrm>
            <a:off x="5830570" y="2178071"/>
            <a:ext cx="435610" cy="255240"/>
          </a:xfrm>
          <a:prstGeom prst="wedgeRectCallout">
            <a:avLst>
              <a:gd name="adj1" fmla="val 250831"/>
              <a:gd name="adj2" fmla="val -2307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H029</a:t>
            </a:r>
          </a:p>
        </p:txBody>
      </p:sp>
    </p:spTree>
    <p:extLst>
      <p:ext uri="{BB962C8B-B14F-4D97-AF65-F5344CB8AC3E}">
        <p14:creationId xmlns:p14="http://schemas.microsoft.com/office/powerpoint/2010/main" val="382629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7E3951A-64FF-46B9-BBCC-A70B1A14A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87"/>
          <a:stretch/>
        </p:blipFill>
        <p:spPr>
          <a:xfrm>
            <a:off x="5243994" y="1524536"/>
            <a:ext cx="4053905" cy="3380883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392116" y="2433311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14451"/>
            <a:ext cx="3163456" cy="91886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9900" y="3046722"/>
            <a:ext cx="3163456" cy="185869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6512396" y="2559042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445648" y="1846261"/>
            <a:ext cx="435610" cy="255240"/>
          </a:xfrm>
          <a:prstGeom prst="wedgeRectCallout">
            <a:avLst>
              <a:gd name="adj1" fmla="val 188439"/>
              <a:gd name="adj2" fmla="val 4484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H025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6471717" y="3821795"/>
            <a:ext cx="435610" cy="255240"/>
          </a:xfrm>
          <a:prstGeom prst="wedgeRectCallout">
            <a:avLst>
              <a:gd name="adj1" fmla="val 145875"/>
              <a:gd name="adj2" fmla="val 22322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6881258" y="1557779"/>
            <a:ext cx="435610" cy="255240"/>
          </a:xfrm>
          <a:prstGeom prst="wedgeRectCallout">
            <a:avLst>
              <a:gd name="adj1" fmla="val 92958"/>
              <a:gd name="adj2" fmla="val 17421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H026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660390" y="2617159"/>
            <a:ext cx="435610" cy="255240"/>
          </a:xfrm>
          <a:prstGeom prst="wedgeRectCallout">
            <a:avLst>
              <a:gd name="adj1" fmla="val 191793"/>
              <a:gd name="adj2" fmla="val 254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H030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B555CA59-30DE-4520-AE5D-FB6ACA445335}"/>
              </a:ext>
            </a:extLst>
          </p:cNvPr>
          <p:cNvSpPr/>
          <p:nvPr/>
        </p:nvSpPr>
        <p:spPr>
          <a:xfrm>
            <a:off x="5830570" y="2178071"/>
            <a:ext cx="435610" cy="255240"/>
          </a:xfrm>
          <a:prstGeom prst="wedgeRectCallout">
            <a:avLst>
              <a:gd name="adj1" fmla="val 250831"/>
              <a:gd name="adj2" fmla="val -2307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H029</a:t>
            </a:r>
          </a:p>
        </p:txBody>
      </p:sp>
    </p:spTree>
    <p:extLst>
      <p:ext uri="{BB962C8B-B14F-4D97-AF65-F5344CB8AC3E}">
        <p14:creationId xmlns:p14="http://schemas.microsoft.com/office/powerpoint/2010/main" val="647546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7E3951A-64FF-46B9-BBCC-A70B1A14A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87"/>
          <a:stretch/>
        </p:blipFill>
        <p:spPr>
          <a:xfrm>
            <a:off x="5243994" y="1524536"/>
            <a:ext cx="4053905" cy="3380883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392116" y="2433311"/>
            <a:ext cx="688422" cy="622936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14451"/>
            <a:ext cx="3163456" cy="918860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9900" y="3046722"/>
            <a:ext cx="3163456" cy="185869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110290" y="424540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445648" y="1846261"/>
            <a:ext cx="435610" cy="255240"/>
          </a:xfrm>
          <a:prstGeom prst="wedgeRectCallout">
            <a:avLst>
              <a:gd name="adj1" fmla="val 188439"/>
              <a:gd name="adj2" fmla="val 4484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H025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6471717" y="3821795"/>
            <a:ext cx="435610" cy="255240"/>
          </a:xfrm>
          <a:prstGeom prst="wedgeRectCallout">
            <a:avLst>
              <a:gd name="adj1" fmla="val 145875"/>
              <a:gd name="adj2" fmla="val 22322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13" name="Balão de Fala: Retângulo 12">
            <a:extLst>
              <a:ext uri="{FF2B5EF4-FFF2-40B4-BE49-F238E27FC236}">
                <a16:creationId xmlns:a16="http://schemas.microsoft.com/office/drawing/2014/main" id="{C16F51C2-B723-4BD2-9876-FB0782AB68D6}"/>
              </a:ext>
            </a:extLst>
          </p:cNvPr>
          <p:cNvSpPr/>
          <p:nvPr/>
        </p:nvSpPr>
        <p:spPr>
          <a:xfrm>
            <a:off x="6881258" y="1557779"/>
            <a:ext cx="435610" cy="255240"/>
          </a:xfrm>
          <a:prstGeom prst="wedgeRectCallout">
            <a:avLst>
              <a:gd name="adj1" fmla="val 92958"/>
              <a:gd name="adj2" fmla="val 17421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H026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831BFFCC-8882-4431-9557-F8CD140B2E4C}"/>
              </a:ext>
            </a:extLst>
          </p:cNvPr>
          <p:cNvSpPr/>
          <p:nvPr/>
        </p:nvSpPr>
        <p:spPr>
          <a:xfrm>
            <a:off x="5660390" y="2617159"/>
            <a:ext cx="435610" cy="255240"/>
          </a:xfrm>
          <a:prstGeom prst="wedgeRectCallout">
            <a:avLst>
              <a:gd name="adj1" fmla="val 191793"/>
              <a:gd name="adj2" fmla="val 254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H030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B555CA59-30DE-4520-AE5D-FB6ACA445335}"/>
              </a:ext>
            </a:extLst>
          </p:cNvPr>
          <p:cNvSpPr/>
          <p:nvPr/>
        </p:nvSpPr>
        <p:spPr>
          <a:xfrm>
            <a:off x="5830570" y="2178071"/>
            <a:ext cx="435610" cy="255240"/>
          </a:xfrm>
          <a:prstGeom prst="wedgeRectCallout">
            <a:avLst>
              <a:gd name="adj1" fmla="val 250831"/>
              <a:gd name="adj2" fmla="val -2307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H029</a:t>
            </a:r>
          </a:p>
        </p:txBody>
      </p:sp>
    </p:spTree>
    <p:extLst>
      <p:ext uri="{BB962C8B-B14F-4D97-AF65-F5344CB8AC3E}">
        <p14:creationId xmlns:p14="http://schemas.microsoft.com/office/powerpoint/2010/main" val="1844375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6BBF845-9AC1-4E8A-B461-77F2A0A3F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" t="976" r="7869"/>
          <a:stretch/>
        </p:blipFill>
        <p:spPr>
          <a:xfrm>
            <a:off x="5243994" y="1514451"/>
            <a:ext cx="4053905" cy="339096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277816" y="2962275"/>
            <a:ext cx="802722" cy="706105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04365"/>
            <a:ext cx="3163456" cy="144782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0538" y="3668380"/>
            <a:ext cx="3163456" cy="124712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5986309" y="4005191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5413225" y="3418662"/>
            <a:ext cx="435610" cy="255240"/>
          </a:xfrm>
          <a:prstGeom prst="wedgeRectCallout">
            <a:avLst>
              <a:gd name="adj1" fmla="val 139315"/>
              <a:gd name="adj2" fmla="val 2642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H028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0932C3AF-03DB-4CE0-8FF0-C7619CCF7CE4}"/>
              </a:ext>
            </a:extLst>
          </p:cNvPr>
          <p:cNvSpPr/>
          <p:nvPr/>
        </p:nvSpPr>
        <p:spPr>
          <a:xfrm>
            <a:off x="6752598" y="1851507"/>
            <a:ext cx="435610" cy="255240"/>
          </a:xfrm>
          <a:prstGeom prst="wedgeRectCallout">
            <a:avLst>
              <a:gd name="adj1" fmla="val 207099"/>
              <a:gd name="adj2" fmla="val -4919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2263D16-5DC0-4229-B0C8-3590231074A3}"/>
              </a:ext>
            </a:extLst>
          </p:cNvPr>
          <p:cNvSpPr/>
          <p:nvPr/>
        </p:nvSpPr>
        <p:spPr>
          <a:xfrm>
            <a:off x="8238807" y="1723887"/>
            <a:ext cx="435610" cy="255240"/>
          </a:xfrm>
          <a:prstGeom prst="wedgeRectCallout">
            <a:avLst>
              <a:gd name="adj1" fmla="val 82464"/>
              <a:gd name="adj2" fmla="val 21576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H061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79EB0946-C8F7-42C0-9C52-98D3B9FF3EBF}"/>
              </a:ext>
            </a:extLst>
          </p:cNvPr>
          <p:cNvSpPr/>
          <p:nvPr/>
        </p:nvSpPr>
        <p:spPr>
          <a:xfrm>
            <a:off x="7953057" y="2087692"/>
            <a:ext cx="435610" cy="255240"/>
          </a:xfrm>
          <a:prstGeom prst="wedgeRectCallout">
            <a:avLst>
              <a:gd name="adj1" fmla="val 141502"/>
              <a:gd name="adj2" fmla="val 1075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H044</a:t>
            </a:r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7450334" y="3749951"/>
            <a:ext cx="435610" cy="255240"/>
          </a:xfrm>
          <a:prstGeom prst="wedgeRectCallout">
            <a:avLst>
              <a:gd name="adj1" fmla="val 141502"/>
              <a:gd name="adj2" fmla="val -19846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H062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7997851" y="4492871"/>
            <a:ext cx="435610" cy="255240"/>
          </a:xfrm>
          <a:prstGeom prst="wedgeRectCallout">
            <a:avLst>
              <a:gd name="adj1" fmla="val 117450"/>
              <a:gd name="adj2" fmla="val -2320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H045</a:t>
            </a:r>
          </a:p>
        </p:txBody>
      </p:sp>
      <p:sp>
        <p:nvSpPr>
          <p:cNvPr id="28" name="Balão de Fala: Retângulo 27">
            <a:extLst>
              <a:ext uri="{FF2B5EF4-FFF2-40B4-BE49-F238E27FC236}">
                <a16:creationId xmlns:a16="http://schemas.microsoft.com/office/drawing/2014/main" id="{5581129A-FB2E-4F4E-90E3-A8C1B7B03FFE}"/>
              </a:ext>
            </a:extLst>
          </p:cNvPr>
          <p:cNvSpPr/>
          <p:nvPr/>
        </p:nvSpPr>
        <p:spPr>
          <a:xfrm>
            <a:off x="7522039" y="4249031"/>
            <a:ext cx="435610" cy="255240"/>
          </a:xfrm>
          <a:prstGeom prst="wedgeRectCallout">
            <a:avLst>
              <a:gd name="adj1" fmla="val 226779"/>
              <a:gd name="adj2" fmla="val -13502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H046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5914A3A2-A28E-4D97-AFC6-181548B3508A}"/>
              </a:ext>
            </a:extLst>
          </p:cNvPr>
          <p:cNvSpPr/>
          <p:nvPr/>
        </p:nvSpPr>
        <p:spPr>
          <a:xfrm>
            <a:off x="8674417" y="4528081"/>
            <a:ext cx="435610" cy="255240"/>
          </a:xfrm>
          <a:prstGeom prst="wedgeRectCallout">
            <a:avLst>
              <a:gd name="adj1" fmla="val 32173"/>
              <a:gd name="adj2" fmla="val -31415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H047</a:t>
            </a:r>
          </a:p>
        </p:txBody>
      </p:sp>
      <p:sp>
        <p:nvSpPr>
          <p:cNvPr id="30" name="Balão de Fala: Retângulo 29">
            <a:extLst>
              <a:ext uri="{FF2B5EF4-FFF2-40B4-BE49-F238E27FC236}">
                <a16:creationId xmlns:a16="http://schemas.microsoft.com/office/drawing/2014/main" id="{BACB9D34-65D1-4625-BF90-FEAFC913F344}"/>
              </a:ext>
            </a:extLst>
          </p:cNvPr>
          <p:cNvSpPr/>
          <p:nvPr/>
        </p:nvSpPr>
        <p:spPr>
          <a:xfrm>
            <a:off x="8829613" y="2712557"/>
            <a:ext cx="435610" cy="255240"/>
          </a:xfrm>
          <a:prstGeom prst="wedgeRectCallout">
            <a:avLst>
              <a:gd name="adj1" fmla="val -64037"/>
              <a:gd name="adj2" fmla="val 21949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H043</a:t>
            </a:r>
          </a:p>
        </p:txBody>
      </p:sp>
    </p:spTree>
    <p:extLst>
      <p:ext uri="{BB962C8B-B14F-4D97-AF65-F5344CB8AC3E}">
        <p14:creationId xmlns:p14="http://schemas.microsoft.com/office/powerpoint/2010/main" val="859799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6BBF845-9AC1-4E8A-B461-77F2A0A3F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" t="976" r="7869"/>
          <a:stretch/>
        </p:blipFill>
        <p:spPr>
          <a:xfrm>
            <a:off x="5243994" y="1514451"/>
            <a:ext cx="4053905" cy="339096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277816" y="2962275"/>
            <a:ext cx="802722" cy="706105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04365"/>
            <a:ext cx="3163456" cy="144782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0538" y="3668380"/>
            <a:ext cx="3163456" cy="124712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994967" y="3174822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5413225" y="3418662"/>
            <a:ext cx="435610" cy="255240"/>
          </a:xfrm>
          <a:prstGeom prst="wedgeRectCallout">
            <a:avLst>
              <a:gd name="adj1" fmla="val 139315"/>
              <a:gd name="adj2" fmla="val 2642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H028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0932C3AF-03DB-4CE0-8FF0-C7619CCF7CE4}"/>
              </a:ext>
            </a:extLst>
          </p:cNvPr>
          <p:cNvSpPr/>
          <p:nvPr/>
        </p:nvSpPr>
        <p:spPr>
          <a:xfrm>
            <a:off x="6752598" y="1851507"/>
            <a:ext cx="435610" cy="255240"/>
          </a:xfrm>
          <a:prstGeom prst="wedgeRectCallout">
            <a:avLst>
              <a:gd name="adj1" fmla="val 207099"/>
              <a:gd name="adj2" fmla="val -4919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2263D16-5DC0-4229-B0C8-3590231074A3}"/>
              </a:ext>
            </a:extLst>
          </p:cNvPr>
          <p:cNvSpPr/>
          <p:nvPr/>
        </p:nvSpPr>
        <p:spPr>
          <a:xfrm>
            <a:off x="8238807" y="1723887"/>
            <a:ext cx="435610" cy="255240"/>
          </a:xfrm>
          <a:prstGeom prst="wedgeRectCallout">
            <a:avLst>
              <a:gd name="adj1" fmla="val 82464"/>
              <a:gd name="adj2" fmla="val 21576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H061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79EB0946-C8F7-42C0-9C52-98D3B9FF3EBF}"/>
              </a:ext>
            </a:extLst>
          </p:cNvPr>
          <p:cNvSpPr/>
          <p:nvPr/>
        </p:nvSpPr>
        <p:spPr>
          <a:xfrm>
            <a:off x="7953057" y="2087692"/>
            <a:ext cx="435610" cy="255240"/>
          </a:xfrm>
          <a:prstGeom prst="wedgeRectCallout">
            <a:avLst>
              <a:gd name="adj1" fmla="val 141502"/>
              <a:gd name="adj2" fmla="val 1075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H044</a:t>
            </a:r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7450334" y="3749951"/>
            <a:ext cx="435610" cy="255240"/>
          </a:xfrm>
          <a:prstGeom prst="wedgeRectCallout">
            <a:avLst>
              <a:gd name="adj1" fmla="val 141502"/>
              <a:gd name="adj2" fmla="val -19846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H062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7997851" y="4492871"/>
            <a:ext cx="435610" cy="255240"/>
          </a:xfrm>
          <a:prstGeom prst="wedgeRectCallout">
            <a:avLst>
              <a:gd name="adj1" fmla="val 117450"/>
              <a:gd name="adj2" fmla="val -2320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H045</a:t>
            </a:r>
          </a:p>
        </p:txBody>
      </p:sp>
      <p:sp>
        <p:nvSpPr>
          <p:cNvPr id="28" name="Balão de Fala: Retângulo 27">
            <a:extLst>
              <a:ext uri="{FF2B5EF4-FFF2-40B4-BE49-F238E27FC236}">
                <a16:creationId xmlns:a16="http://schemas.microsoft.com/office/drawing/2014/main" id="{5581129A-FB2E-4F4E-90E3-A8C1B7B03FFE}"/>
              </a:ext>
            </a:extLst>
          </p:cNvPr>
          <p:cNvSpPr/>
          <p:nvPr/>
        </p:nvSpPr>
        <p:spPr>
          <a:xfrm>
            <a:off x="7522039" y="4249031"/>
            <a:ext cx="435610" cy="255240"/>
          </a:xfrm>
          <a:prstGeom prst="wedgeRectCallout">
            <a:avLst>
              <a:gd name="adj1" fmla="val 226779"/>
              <a:gd name="adj2" fmla="val -13502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H046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5914A3A2-A28E-4D97-AFC6-181548B3508A}"/>
              </a:ext>
            </a:extLst>
          </p:cNvPr>
          <p:cNvSpPr/>
          <p:nvPr/>
        </p:nvSpPr>
        <p:spPr>
          <a:xfrm>
            <a:off x="8674417" y="4528081"/>
            <a:ext cx="435610" cy="255240"/>
          </a:xfrm>
          <a:prstGeom prst="wedgeRectCallout">
            <a:avLst>
              <a:gd name="adj1" fmla="val 32173"/>
              <a:gd name="adj2" fmla="val -31415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H047</a:t>
            </a:r>
          </a:p>
        </p:txBody>
      </p:sp>
      <p:sp>
        <p:nvSpPr>
          <p:cNvPr id="30" name="Balão de Fala: Retângulo 29">
            <a:extLst>
              <a:ext uri="{FF2B5EF4-FFF2-40B4-BE49-F238E27FC236}">
                <a16:creationId xmlns:a16="http://schemas.microsoft.com/office/drawing/2014/main" id="{BACB9D34-65D1-4625-BF90-FEAFC913F344}"/>
              </a:ext>
            </a:extLst>
          </p:cNvPr>
          <p:cNvSpPr/>
          <p:nvPr/>
        </p:nvSpPr>
        <p:spPr>
          <a:xfrm>
            <a:off x="8829613" y="2712557"/>
            <a:ext cx="435610" cy="255240"/>
          </a:xfrm>
          <a:prstGeom prst="wedgeRectCallout">
            <a:avLst>
              <a:gd name="adj1" fmla="val -64037"/>
              <a:gd name="adj2" fmla="val 21949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H043</a:t>
            </a:r>
          </a:p>
        </p:txBody>
      </p:sp>
    </p:spTree>
    <p:extLst>
      <p:ext uri="{BB962C8B-B14F-4D97-AF65-F5344CB8AC3E}">
        <p14:creationId xmlns:p14="http://schemas.microsoft.com/office/powerpoint/2010/main" val="15894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E6E87C6-198B-4161-9AAF-CB1C1EAC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2"/>
          <a:stretch/>
        </p:blipFill>
        <p:spPr>
          <a:xfrm>
            <a:off x="5253356" y="1522095"/>
            <a:ext cx="4006932" cy="3368039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4038582" y="2507966"/>
            <a:ext cx="457200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489451" y="1522095"/>
            <a:ext cx="763905" cy="96072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489451" y="2876570"/>
            <a:ext cx="763905" cy="2028849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403854" y="2174077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1312F16D-17E6-468D-B1CC-C9A57D2E6917}"/>
              </a:ext>
            </a:extLst>
          </p:cNvPr>
          <p:cNvSpPr/>
          <p:nvPr/>
        </p:nvSpPr>
        <p:spPr>
          <a:xfrm>
            <a:off x="7959091" y="1790151"/>
            <a:ext cx="435610" cy="255240"/>
          </a:xfrm>
          <a:prstGeom prst="wedgeRectCallout">
            <a:avLst>
              <a:gd name="adj1" fmla="val -116080"/>
              <a:gd name="adj2" fmla="val -8551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H002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C61458EE-2908-46DB-A2EA-80D087FCC36A}"/>
              </a:ext>
            </a:extLst>
          </p:cNvPr>
          <p:cNvSpPr/>
          <p:nvPr/>
        </p:nvSpPr>
        <p:spPr>
          <a:xfrm>
            <a:off x="6436790" y="1917771"/>
            <a:ext cx="435610" cy="255240"/>
          </a:xfrm>
          <a:prstGeom prst="wedgeRectCallout">
            <a:avLst>
              <a:gd name="adj1" fmla="val 139751"/>
              <a:gd name="adj2" fmla="val -71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H066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CEC942DF-986E-4377-8C1A-15652F11C6E2}"/>
              </a:ext>
            </a:extLst>
          </p:cNvPr>
          <p:cNvSpPr/>
          <p:nvPr/>
        </p:nvSpPr>
        <p:spPr>
          <a:xfrm>
            <a:off x="6603407" y="2507966"/>
            <a:ext cx="435610" cy="255240"/>
          </a:xfrm>
          <a:prstGeom prst="wedgeRectCallout">
            <a:avLst>
              <a:gd name="adj1" fmla="val 185669"/>
              <a:gd name="adj2" fmla="val -9298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H057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A43B2DC1-9ED7-4060-9C1B-3DA594E22253}"/>
              </a:ext>
            </a:extLst>
          </p:cNvPr>
          <p:cNvSpPr/>
          <p:nvPr/>
        </p:nvSpPr>
        <p:spPr>
          <a:xfrm>
            <a:off x="8114707" y="3011374"/>
            <a:ext cx="435610" cy="255240"/>
          </a:xfrm>
          <a:prstGeom prst="wedgeRectCallout">
            <a:avLst>
              <a:gd name="adj1" fmla="val -212290"/>
              <a:gd name="adj2" fmla="val 1533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H001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CC1F544-36C6-4EBC-949E-C591A25BEBCC}"/>
              </a:ext>
            </a:extLst>
          </p:cNvPr>
          <p:cNvSpPr/>
          <p:nvPr/>
        </p:nvSpPr>
        <p:spPr>
          <a:xfrm>
            <a:off x="7365754" y="4634894"/>
            <a:ext cx="435610" cy="255240"/>
          </a:xfrm>
          <a:prstGeom prst="wedgeRectCallout">
            <a:avLst>
              <a:gd name="adj1" fmla="val -100774"/>
              <a:gd name="adj2" fmla="val -17508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H004</a:t>
            </a:r>
          </a:p>
        </p:txBody>
      </p:sp>
    </p:spTree>
    <p:extLst>
      <p:ext uri="{BB962C8B-B14F-4D97-AF65-F5344CB8AC3E}">
        <p14:creationId xmlns:p14="http://schemas.microsoft.com/office/powerpoint/2010/main" val="2998697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6BBF845-9AC1-4E8A-B461-77F2A0A3F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" t="976" r="7869"/>
          <a:stretch/>
        </p:blipFill>
        <p:spPr>
          <a:xfrm>
            <a:off x="5243994" y="1514451"/>
            <a:ext cx="4053905" cy="339096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277816" y="2962275"/>
            <a:ext cx="802722" cy="706105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04365"/>
            <a:ext cx="3163456" cy="144782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0538" y="3668380"/>
            <a:ext cx="3163456" cy="124712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524611" y="3094073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5413225" y="3418662"/>
            <a:ext cx="435610" cy="255240"/>
          </a:xfrm>
          <a:prstGeom prst="wedgeRectCallout">
            <a:avLst>
              <a:gd name="adj1" fmla="val 139315"/>
              <a:gd name="adj2" fmla="val 2642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H028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0932C3AF-03DB-4CE0-8FF0-C7619CCF7CE4}"/>
              </a:ext>
            </a:extLst>
          </p:cNvPr>
          <p:cNvSpPr/>
          <p:nvPr/>
        </p:nvSpPr>
        <p:spPr>
          <a:xfrm>
            <a:off x="6752598" y="1851507"/>
            <a:ext cx="435610" cy="255240"/>
          </a:xfrm>
          <a:prstGeom prst="wedgeRectCallout">
            <a:avLst>
              <a:gd name="adj1" fmla="val 207099"/>
              <a:gd name="adj2" fmla="val -4919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2263D16-5DC0-4229-B0C8-3590231074A3}"/>
              </a:ext>
            </a:extLst>
          </p:cNvPr>
          <p:cNvSpPr/>
          <p:nvPr/>
        </p:nvSpPr>
        <p:spPr>
          <a:xfrm>
            <a:off x="8238807" y="1723887"/>
            <a:ext cx="435610" cy="255240"/>
          </a:xfrm>
          <a:prstGeom prst="wedgeRectCallout">
            <a:avLst>
              <a:gd name="adj1" fmla="val 82464"/>
              <a:gd name="adj2" fmla="val 21576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H061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79EB0946-C8F7-42C0-9C52-98D3B9FF3EBF}"/>
              </a:ext>
            </a:extLst>
          </p:cNvPr>
          <p:cNvSpPr/>
          <p:nvPr/>
        </p:nvSpPr>
        <p:spPr>
          <a:xfrm>
            <a:off x="7953057" y="2087692"/>
            <a:ext cx="435610" cy="255240"/>
          </a:xfrm>
          <a:prstGeom prst="wedgeRectCallout">
            <a:avLst>
              <a:gd name="adj1" fmla="val 141502"/>
              <a:gd name="adj2" fmla="val 1075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H044</a:t>
            </a:r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7450334" y="3749951"/>
            <a:ext cx="435610" cy="255240"/>
          </a:xfrm>
          <a:prstGeom prst="wedgeRectCallout">
            <a:avLst>
              <a:gd name="adj1" fmla="val 141502"/>
              <a:gd name="adj2" fmla="val -19846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H062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7997851" y="4492871"/>
            <a:ext cx="435610" cy="255240"/>
          </a:xfrm>
          <a:prstGeom prst="wedgeRectCallout">
            <a:avLst>
              <a:gd name="adj1" fmla="val 117450"/>
              <a:gd name="adj2" fmla="val -2320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H045</a:t>
            </a:r>
          </a:p>
        </p:txBody>
      </p:sp>
      <p:sp>
        <p:nvSpPr>
          <p:cNvPr id="28" name="Balão de Fala: Retângulo 27">
            <a:extLst>
              <a:ext uri="{FF2B5EF4-FFF2-40B4-BE49-F238E27FC236}">
                <a16:creationId xmlns:a16="http://schemas.microsoft.com/office/drawing/2014/main" id="{5581129A-FB2E-4F4E-90E3-A8C1B7B03FFE}"/>
              </a:ext>
            </a:extLst>
          </p:cNvPr>
          <p:cNvSpPr/>
          <p:nvPr/>
        </p:nvSpPr>
        <p:spPr>
          <a:xfrm>
            <a:off x="7522039" y="4249031"/>
            <a:ext cx="435610" cy="255240"/>
          </a:xfrm>
          <a:prstGeom prst="wedgeRectCallout">
            <a:avLst>
              <a:gd name="adj1" fmla="val 226779"/>
              <a:gd name="adj2" fmla="val -13502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H046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5914A3A2-A28E-4D97-AFC6-181548B3508A}"/>
              </a:ext>
            </a:extLst>
          </p:cNvPr>
          <p:cNvSpPr/>
          <p:nvPr/>
        </p:nvSpPr>
        <p:spPr>
          <a:xfrm>
            <a:off x="8674417" y="4528081"/>
            <a:ext cx="435610" cy="255240"/>
          </a:xfrm>
          <a:prstGeom prst="wedgeRectCallout">
            <a:avLst>
              <a:gd name="adj1" fmla="val 32173"/>
              <a:gd name="adj2" fmla="val -31415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H047</a:t>
            </a:r>
          </a:p>
        </p:txBody>
      </p:sp>
      <p:sp>
        <p:nvSpPr>
          <p:cNvPr id="30" name="Balão de Fala: Retângulo 29">
            <a:extLst>
              <a:ext uri="{FF2B5EF4-FFF2-40B4-BE49-F238E27FC236}">
                <a16:creationId xmlns:a16="http://schemas.microsoft.com/office/drawing/2014/main" id="{BACB9D34-65D1-4625-BF90-FEAFC913F344}"/>
              </a:ext>
            </a:extLst>
          </p:cNvPr>
          <p:cNvSpPr/>
          <p:nvPr/>
        </p:nvSpPr>
        <p:spPr>
          <a:xfrm>
            <a:off x="8829613" y="2712557"/>
            <a:ext cx="435610" cy="255240"/>
          </a:xfrm>
          <a:prstGeom prst="wedgeRectCallout">
            <a:avLst>
              <a:gd name="adj1" fmla="val -64037"/>
              <a:gd name="adj2" fmla="val 21949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H043</a:t>
            </a:r>
          </a:p>
        </p:txBody>
      </p:sp>
    </p:spTree>
    <p:extLst>
      <p:ext uri="{BB962C8B-B14F-4D97-AF65-F5344CB8AC3E}">
        <p14:creationId xmlns:p14="http://schemas.microsoft.com/office/powerpoint/2010/main" val="1212060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6BBF845-9AC1-4E8A-B461-77F2A0A3F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" t="976" r="7869"/>
          <a:stretch/>
        </p:blipFill>
        <p:spPr>
          <a:xfrm>
            <a:off x="5243994" y="1514451"/>
            <a:ext cx="4053905" cy="339096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277816" y="2962275"/>
            <a:ext cx="802722" cy="706105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04365"/>
            <a:ext cx="3163456" cy="144782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0538" y="3668380"/>
            <a:ext cx="3163456" cy="124712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553097" y="224132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5413225" y="3418662"/>
            <a:ext cx="435610" cy="255240"/>
          </a:xfrm>
          <a:prstGeom prst="wedgeRectCallout">
            <a:avLst>
              <a:gd name="adj1" fmla="val 139315"/>
              <a:gd name="adj2" fmla="val 2642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H028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0932C3AF-03DB-4CE0-8FF0-C7619CCF7CE4}"/>
              </a:ext>
            </a:extLst>
          </p:cNvPr>
          <p:cNvSpPr/>
          <p:nvPr/>
        </p:nvSpPr>
        <p:spPr>
          <a:xfrm>
            <a:off x="6752598" y="1851507"/>
            <a:ext cx="435610" cy="255240"/>
          </a:xfrm>
          <a:prstGeom prst="wedgeRectCallout">
            <a:avLst>
              <a:gd name="adj1" fmla="val 207099"/>
              <a:gd name="adj2" fmla="val -4919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2263D16-5DC0-4229-B0C8-3590231074A3}"/>
              </a:ext>
            </a:extLst>
          </p:cNvPr>
          <p:cNvSpPr/>
          <p:nvPr/>
        </p:nvSpPr>
        <p:spPr>
          <a:xfrm>
            <a:off x="8238807" y="1723887"/>
            <a:ext cx="435610" cy="255240"/>
          </a:xfrm>
          <a:prstGeom prst="wedgeRectCallout">
            <a:avLst>
              <a:gd name="adj1" fmla="val 82464"/>
              <a:gd name="adj2" fmla="val 21576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H061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79EB0946-C8F7-42C0-9C52-98D3B9FF3EBF}"/>
              </a:ext>
            </a:extLst>
          </p:cNvPr>
          <p:cNvSpPr/>
          <p:nvPr/>
        </p:nvSpPr>
        <p:spPr>
          <a:xfrm>
            <a:off x="7953057" y="2087692"/>
            <a:ext cx="435610" cy="255240"/>
          </a:xfrm>
          <a:prstGeom prst="wedgeRectCallout">
            <a:avLst>
              <a:gd name="adj1" fmla="val 141502"/>
              <a:gd name="adj2" fmla="val 1075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H044</a:t>
            </a:r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7450334" y="3749951"/>
            <a:ext cx="435610" cy="255240"/>
          </a:xfrm>
          <a:prstGeom prst="wedgeRectCallout">
            <a:avLst>
              <a:gd name="adj1" fmla="val 141502"/>
              <a:gd name="adj2" fmla="val -19846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H062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7997851" y="4492871"/>
            <a:ext cx="435610" cy="255240"/>
          </a:xfrm>
          <a:prstGeom prst="wedgeRectCallout">
            <a:avLst>
              <a:gd name="adj1" fmla="val 117450"/>
              <a:gd name="adj2" fmla="val -2320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H045</a:t>
            </a:r>
          </a:p>
        </p:txBody>
      </p:sp>
      <p:sp>
        <p:nvSpPr>
          <p:cNvPr id="28" name="Balão de Fala: Retângulo 27">
            <a:extLst>
              <a:ext uri="{FF2B5EF4-FFF2-40B4-BE49-F238E27FC236}">
                <a16:creationId xmlns:a16="http://schemas.microsoft.com/office/drawing/2014/main" id="{5581129A-FB2E-4F4E-90E3-A8C1B7B03FFE}"/>
              </a:ext>
            </a:extLst>
          </p:cNvPr>
          <p:cNvSpPr/>
          <p:nvPr/>
        </p:nvSpPr>
        <p:spPr>
          <a:xfrm>
            <a:off x="7522039" y="4249031"/>
            <a:ext cx="435610" cy="255240"/>
          </a:xfrm>
          <a:prstGeom prst="wedgeRectCallout">
            <a:avLst>
              <a:gd name="adj1" fmla="val 226779"/>
              <a:gd name="adj2" fmla="val -13502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H046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5914A3A2-A28E-4D97-AFC6-181548B3508A}"/>
              </a:ext>
            </a:extLst>
          </p:cNvPr>
          <p:cNvSpPr/>
          <p:nvPr/>
        </p:nvSpPr>
        <p:spPr>
          <a:xfrm>
            <a:off x="8674417" y="4528081"/>
            <a:ext cx="435610" cy="255240"/>
          </a:xfrm>
          <a:prstGeom prst="wedgeRectCallout">
            <a:avLst>
              <a:gd name="adj1" fmla="val 32173"/>
              <a:gd name="adj2" fmla="val -31415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H047</a:t>
            </a:r>
          </a:p>
        </p:txBody>
      </p:sp>
      <p:sp>
        <p:nvSpPr>
          <p:cNvPr id="30" name="Balão de Fala: Retângulo 29">
            <a:extLst>
              <a:ext uri="{FF2B5EF4-FFF2-40B4-BE49-F238E27FC236}">
                <a16:creationId xmlns:a16="http://schemas.microsoft.com/office/drawing/2014/main" id="{BACB9D34-65D1-4625-BF90-FEAFC913F344}"/>
              </a:ext>
            </a:extLst>
          </p:cNvPr>
          <p:cNvSpPr/>
          <p:nvPr/>
        </p:nvSpPr>
        <p:spPr>
          <a:xfrm>
            <a:off x="8829613" y="2712557"/>
            <a:ext cx="435610" cy="255240"/>
          </a:xfrm>
          <a:prstGeom prst="wedgeRectCallout">
            <a:avLst>
              <a:gd name="adj1" fmla="val -64037"/>
              <a:gd name="adj2" fmla="val 21949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H043</a:t>
            </a:r>
          </a:p>
        </p:txBody>
      </p:sp>
    </p:spTree>
    <p:extLst>
      <p:ext uri="{BB962C8B-B14F-4D97-AF65-F5344CB8AC3E}">
        <p14:creationId xmlns:p14="http://schemas.microsoft.com/office/powerpoint/2010/main" val="3675651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6BBF845-9AC1-4E8A-B461-77F2A0A3F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" t="976" r="7869"/>
          <a:stretch/>
        </p:blipFill>
        <p:spPr>
          <a:xfrm>
            <a:off x="5243994" y="1514451"/>
            <a:ext cx="4053905" cy="339096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277816" y="2962275"/>
            <a:ext cx="802722" cy="706105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04365"/>
            <a:ext cx="3163456" cy="144782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0538" y="3668380"/>
            <a:ext cx="3163456" cy="124712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453754" y="3811719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5413225" y="3418662"/>
            <a:ext cx="435610" cy="255240"/>
          </a:xfrm>
          <a:prstGeom prst="wedgeRectCallout">
            <a:avLst>
              <a:gd name="adj1" fmla="val 139315"/>
              <a:gd name="adj2" fmla="val 2642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H028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0932C3AF-03DB-4CE0-8FF0-C7619CCF7CE4}"/>
              </a:ext>
            </a:extLst>
          </p:cNvPr>
          <p:cNvSpPr/>
          <p:nvPr/>
        </p:nvSpPr>
        <p:spPr>
          <a:xfrm>
            <a:off x="6752598" y="1851507"/>
            <a:ext cx="435610" cy="255240"/>
          </a:xfrm>
          <a:prstGeom prst="wedgeRectCallout">
            <a:avLst>
              <a:gd name="adj1" fmla="val 207099"/>
              <a:gd name="adj2" fmla="val -4919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2263D16-5DC0-4229-B0C8-3590231074A3}"/>
              </a:ext>
            </a:extLst>
          </p:cNvPr>
          <p:cNvSpPr/>
          <p:nvPr/>
        </p:nvSpPr>
        <p:spPr>
          <a:xfrm>
            <a:off x="8238807" y="1723887"/>
            <a:ext cx="435610" cy="255240"/>
          </a:xfrm>
          <a:prstGeom prst="wedgeRectCallout">
            <a:avLst>
              <a:gd name="adj1" fmla="val 82464"/>
              <a:gd name="adj2" fmla="val 21576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H061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79EB0946-C8F7-42C0-9C52-98D3B9FF3EBF}"/>
              </a:ext>
            </a:extLst>
          </p:cNvPr>
          <p:cNvSpPr/>
          <p:nvPr/>
        </p:nvSpPr>
        <p:spPr>
          <a:xfrm>
            <a:off x="7953057" y="2087692"/>
            <a:ext cx="435610" cy="255240"/>
          </a:xfrm>
          <a:prstGeom prst="wedgeRectCallout">
            <a:avLst>
              <a:gd name="adj1" fmla="val 141502"/>
              <a:gd name="adj2" fmla="val 1075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H044</a:t>
            </a:r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7450334" y="3749951"/>
            <a:ext cx="435610" cy="255240"/>
          </a:xfrm>
          <a:prstGeom prst="wedgeRectCallout">
            <a:avLst>
              <a:gd name="adj1" fmla="val 141502"/>
              <a:gd name="adj2" fmla="val -19846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H062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7997851" y="4492871"/>
            <a:ext cx="435610" cy="255240"/>
          </a:xfrm>
          <a:prstGeom prst="wedgeRectCallout">
            <a:avLst>
              <a:gd name="adj1" fmla="val 117450"/>
              <a:gd name="adj2" fmla="val -2320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H045</a:t>
            </a:r>
          </a:p>
        </p:txBody>
      </p:sp>
      <p:sp>
        <p:nvSpPr>
          <p:cNvPr id="28" name="Balão de Fala: Retângulo 27">
            <a:extLst>
              <a:ext uri="{FF2B5EF4-FFF2-40B4-BE49-F238E27FC236}">
                <a16:creationId xmlns:a16="http://schemas.microsoft.com/office/drawing/2014/main" id="{5581129A-FB2E-4F4E-90E3-A8C1B7B03FFE}"/>
              </a:ext>
            </a:extLst>
          </p:cNvPr>
          <p:cNvSpPr/>
          <p:nvPr/>
        </p:nvSpPr>
        <p:spPr>
          <a:xfrm>
            <a:off x="7522039" y="4249031"/>
            <a:ext cx="435610" cy="255240"/>
          </a:xfrm>
          <a:prstGeom prst="wedgeRectCallout">
            <a:avLst>
              <a:gd name="adj1" fmla="val 226779"/>
              <a:gd name="adj2" fmla="val -13502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H046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5914A3A2-A28E-4D97-AFC6-181548B3508A}"/>
              </a:ext>
            </a:extLst>
          </p:cNvPr>
          <p:cNvSpPr/>
          <p:nvPr/>
        </p:nvSpPr>
        <p:spPr>
          <a:xfrm>
            <a:off x="8674417" y="4528081"/>
            <a:ext cx="435610" cy="255240"/>
          </a:xfrm>
          <a:prstGeom prst="wedgeRectCallout">
            <a:avLst>
              <a:gd name="adj1" fmla="val 32173"/>
              <a:gd name="adj2" fmla="val -31415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H047</a:t>
            </a:r>
          </a:p>
        </p:txBody>
      </p:sp>
      <p:sp>
        <p:nvSpPr>
          <p:cNvPr id="30" name="Balão de Fala: Retângulo 29">
            <a:extLst>
              <a:ext uri="{FF2B5EF4-FFF2-40B4-BE49-F238E27FC236}">
                <a16:creationId xmlns:a16="http://schemas.microsoft.com/office/drawing/2014/main" id="{BACB9D34-65D1-4625-BF90-FEAFC913F344}"/>
              </a:ext>
            </a:extLst>
          </p:cNvPr>
          <p:cNvSpPr/>
          <p:nvPr/>
        </p:nvSpPr>
        <p:spPr>
          <a:xfrm>
            <a:off x="8829613" y="2712557"/>
            <a:ext cx="435610" cy="255240"/>
          </a:xfrm>
          <a:prstGeom prst="wedgeRectCallout">
            <a:avLst>
              <a:gd name="adj1" fmla="val -64037"/>
              <a:gd name="adj2" fmla="val 21949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H043</a:t>
            </a:r>
          </a:p>
        </p:txBody>
      </p:sp>
    </p:spTree>
    <p:extLst>
      <p:ext uri="{BB962C8B-B14F-4D97-AF65-F5344CB8AC3E}">
        <p14:creationId xmlns:p14="http://schemas.microsoft.com/office/powerpoint/2010/main" val="82946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6BBF845-9AC1-4E8A-B461-77F2A0A3F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" t="976" r="7869"/>
          <a:stretch/>
        </p:blipFill>
        <p:spPr>
          <a:xfrm>
            <a:off x="5243994" y="1514451"/>
            <a:ext cx="4053905" cy="339096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277816" y="2962275"/>
            <a:ext cx="802722" cy="706105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080538" y="1504365"/>
            <a:ext cx="3163456" cy="144782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080538" y="3668380"/>
            <a:ext cx="3163456" cy="1247124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810219" y="366838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4ECA29E5-C120-4DA4-9F68-65B277C3D028}"/>
              </a:ext>
            </a:extLst>
          </p:cNvPr>
          <p:cNvSpPr/>
          <p:nvPr/>
        </p:nvSpPr>
        <p:spPr>
          <a:xfrm>
            <a:off x="5413225" y="3418662"/>
            <a:ext cx="435610" cy="255240"/>
          </a:xfrm>
          <a:prstGeom prst="wedgeRectCallout">
            <a:avLst>
              <a:gd name="adj1" fmla="val 139315"/>
              <a:gd name="adj2" fmla="val 26427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H028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0932C3AF-03DB-4CE0-8FF0-C7619CCF7CE4}"/>
              </a:ext>
            </a:extLst>
          </p:cNvPr>
          <p:cNvSpPr/>
          <p:nvPr/>
        </p:nvSpPr>
        <p:spPr>
          <a:xfrm>
            <a:off x="6752598" y="1851507"/>
            <a:ext cx="435610" cy="255240"/>
          </a:xfrm>
          <a:prstGeom prst="wedgeRectCallout">
            <a:avLst>
              <a:gd name="adj1" fmla="val 207099"/>
              <a:gd name="adj2" fmla="val -4919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H027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2263D16-5DC0-4229-B0C8-3590231074A3}"/>
              </a:ext>
            </a:extLst>
          </p:cNvPr>
          <p:cNvSpPr/>
          <p:nvPr/>
        </p:nvSpPr>
        <p:spPr>
          <a:xfrm>
            <a:off x="8238807" y="1723887"/>
            <a:ext cx="435610" cy="255240"/>
          </a:xfrm>
          <a:prstGeom prst="wedgeRectCallout">
            <a:avLst>
              <a:gd name="adj1" fmla="val 82464"/>
              <a:gd name="adj2" fmla="val 21576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H061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79EB0946-C8F7-42C0-9C52-98D3B9FF3EBF}"/>
              </a:ext>
            </a:extLst>
          </p:cNvPr>
          <p:cNvSpPr/>
          <p:nvPr/>
        </p:nvSpPr>
        <p:spPr>
          <a:xfrm>
            <a:off x="7953057" y="2087692"/>
            <a:ext cx="435610" cy="255240"/>
          </a:xfrm>
          <a:prstGeom prst="wedgeRectCallout">
            <a:avLst>
              <a:gd name="adj1" fmla="val 141502"/>
              <a:gd name="adj2" fmla="val 10754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H044</a:t>
            </a:r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7450334" y="3749951"/>
            <a:ext cx="435610" cy="255240"/>
          </a:xfrm>
          <a:prstGeom prst="wedgeRectCallout">
            <a:avLst>
              <a:gd name="adj1" fmla="val 141502"/>
              <a:gd name="adj2" fmla="val -19846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H062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7997851" y="4492871"/>
            <a:ext cx="435610" cy="255240"/>
          </a:xfrm>
          <a:prstGeom prst="wedgeRectCallout">
            <a:avLst>
              <a:gd name="adj1" fmla="val 117450"/>
              <a:gd name="adj2" fmla="val -2320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H045</a:t>
            </a:r>
          </a:p>
        </p:txBody>
      </p:sp>
      <p:sp>
        <p:nvSpPr>
          <p:cNvPr id="28" name="Balão de Fala: Retângulo 27">
            <a:extLst>
              <a:ext uri="{FF2B5EF4-FFF2-40B4-BE49-F238E27FC236}">
                <a16:creationId xmlns:a16="http://schemas.microsoft.com/office/drawing/2014/main" id="{5581129A-FB2E-4F4E-90E3-A8C1B7B03FFE}"/>
              </a:ext>
            </a:extLst>
          </p:cNvPr>
          <p:cNvSpPr/>
          <p:nvPr/>
        </p:nvSpPr>
        <p:spPr>
          <a:xfrm>
            <a:off x="7522039" y="4249031"/>
            <a:ext cx="435610" cy="255240"/>
          </a:xfrm>
          <a:prstGeom prst="wedgeRectCallout">
            <a:avLst>
              <a:gd name="adj1" fmla="val 226779"/>
              <a:gd name="adj2" fmla="val -13502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H046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5914A3A2-A28E-4D97-AFC6-181548B3508A}"/>
              </a:ext>
            </a:extLst>
          </p:cNvPr>
          <p:cNvSpPr/>
          <p:nvPr/>
        </p:nvSpPr>
        <p:spPr>
          <a:xfrm>
            <a:off x="8674417" y="4528081"/>
            <a:ext cx="435610" cy="255240"/>
          </a:xfrm>
          <a:prstGeom prst="wedgeRectCallout">
            <a:avLst>
              <a:gd name="adj1" fmla="val 32173"/>
              <a:gd name="adj2" fmla="val -31415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H047</a:t>
            </a:r>
          </a:p>
        </p:txBody>
      </p:sp>
      <p:sp>
        <p:nvSpPr>
          <p:cNvPr id="30" name="Balão de Fala: Retângulo 29">
            <a:extLst>
              <a:ext uri="{FF2B5EF4-FFF2-40B4-BE49-F238E27FC236}">
                <a16:creationId xmlns:a16="http://schemas.microsoft.com/office/drawing/2014/main" id="{BACB9D34-65D1-4625-BF90-FEAFC913F344}"/>
              </a:ext>
            </a:extLst>
          </p:cNvPr>
          <p:cNvSpPr/>
          <p:nvPr/>
        </p:nvSpPr>
        <p:spPr>
          <a:xfrm>
            <a:off x="8829613" y="2712557"/>
            <a:ext cx="435610" cy="255240"/>
          </a:xfrm>
          <a:prstGeom prst="wedgeRectCallout">
            <a:avLst>
              <a:gd name="adj1" fmla="val -64037"/>
              <a:gd name="adj2" fmla="val 21949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H043</a:t>
            </a:r>
          </a:p>
        </p:txBody>
      </p:sp>
    </p:spTree>
    <p:extLst>
      <p:ext uri="{BB962C8B-B14F-4D97-AF65-F5344CB8AC3E}">
        <p14:creationId xmlns:p14="http://schemas.microsoft.com/office/powerpoint/2010/main" val="2491217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1E0121-FF3E-43E8-A1BF-B0115C7A0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4"/>
          <a:stretch/>
        </p:blipFill>
        <p:spPr>
          <a:xfrm>
            <a:off x="5243993" y="1514451"/>
            <a:ext cx="4053906" cy="3401053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774354" y="3295651"/>
            <a:ext cx="464021" cy="38100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238067" y="1504366"/>
            <a:ext cx="3005927" cy="179128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238067" y="3676651"/>
            <a:ext cx="3005927" cy="123885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522039" y="3429000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7330269" y="2707035"/>
            <a:ext cx="435610" cy="255240"/>
          </a:xfrm>
          <a:prstGeom prst="wedgeRectCallout">
            <a:avLst>
              <a:gd name="adj1" fmla="val 45292"/>
              <a:gd name="adj2" fmla="val 29786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H048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5550178" y="4143925"/>
            <a:ext cx="435610" cy="255240"/>
          </a:xfrm>
          <a:prstGeom prst="wedgeRectCallout">
            <a:avLst>
              <a:gd name="adj1" fmla="val -57477"/>
              <a:gd name="adj2" fmla="val -16487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H045</a:t>
            </a:r>
          </a:p>
        </p:txBody>
      </p:sp>
      <p:sp>
        <p:nvSpPr>
          <p:cNvPr id="28" name="Balão de Fala: Retângulo 27">
            <a:extLst>
              <a:ext uri="{FF2B5EF4-FFF2-40B4-BE49-F238E27FC236}">
                <a16:creationId xmlns:a16="http://schemas.microsoft.com/office/drawing/2014/main" id="{5581129A-FB2E-4F4E-90E3-A8C1B7B03FFE}"/>
              </a:ext>
            </a:extLst>
          </p:cNvPr>
          <p:cNvSpPr/>
          <p:nvPr/>
        </p:nvSpPr>
        <p:spPr>
          <a:xfrm>
            <a:off x="5385126" y="3186101"/>
            <a:ext cx="435610" cy="255240"/>
          </a:xfrm>
          <a:prstGeom prst="wedgeRectCallout">
            <a:avLst>
              <a:gd name="adj1" fmla="val -13746"/>
              <a:gd name="adj2" fmla="val 21949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H046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5914A3A2-A28E-4D97-AFC6-181548B3508A}"/>
              </a:ext>
            </a:extLst>
          </p:cNvPr>
          <p:cNvSpPr/>
          <p:nvPr/>
        </p:nvSpPr>
        <p:spPr>
          <a:xfrm>
            <a:off x="6509686" y="3186101"/>
            <a:ext cx="435610" cy="255240"/>
          </a:xfrm>
          <a:prstGeom prst="wedgeRectCallout">
            <a:avLst>
              <a:gd name="adj1" fmla="val -153687"/>
              <a:gd name="adj2" fmla="val 15232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H047</a:t>
            </a:r>
          </a:p>
        </p:txBody>
      </p:sp>
      <p:sp>
        <p:nvSpPr>
          <p:cNvPr id="30" name="Balão de Fala: Retângulo 29">
            <a:extLst>
              <a:ext uri="{FF2B5EF4-FFF2-40B4-BE49-F238E27FC236}">
                <a16:creationId xmlns:a16="http://schemas.microsoft.com/office/drawing/2014/main" id="{BACB9D34-65D1-4625-BF90-FEAFC913F344}"/>
              </a:ext>
            </a:extLst>
          </p:cNvPr>
          <p:cNvSpPr/>
          <p:nvPr/>
        </p:nvSpPr>
        <p:spPr>
          <a:xfrm>
            <a:off x="5602931" y="1973037"/>
            <a:ext cx="435610" cy="255240"/>
          </a:xfrm>
          <a:prstGeom prst="wedgeRectCallout">
            <a:avLst>
              <a:gd name="adj1" fmla="val -57477"/>
              <a:gd name="adj2" fmla="val 25308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H043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3DEBCFD6-4AC4-4B3B-8296-52A401C3F3A1}"/>
              </a:ext>
            </a:extLst>
          </p:cNvPr>
          <p:cNvSpPr/>
          <p:nvPr/>
        </p:nvSpPr>
        <p:spPr>
          <a:xfrm>
            <a:off x="8342621" y="2971402"/>
            <a:ext cx="435610" cy="255240"/>
          </a:xfrm>
          <a:prstGeom prst="wedgeRectCallout">
            <a:avLst>
              <a:gd name="adj1" fmla="val 86837"/>
              <a:gd name="adj2" fmla="val 25308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H049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78E11E5E-686D-4CCD-A60D-AB2F41DC199D}"/>
              </a:ext>
            </a:extLst>
          </p:cNvPr>
          <p:cNvSpPr/>
          <p:nvPr/>
        </p:nvSpPr>
        <p:spPr>
          <a:xfrm>
            <a:off x="8820260" y="2971402"/>
            <a:ext cx="435610" cy="255240"/>
          </a:xfrm>
          <a:prstGeom prst="wedgeRectCallout">
            <a:avLst>
              <a:gd name="adj1" fmla="val -26866"/>
              <a:gd name="adj2" fmla="val 24188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H050</a:t>
            </a:r>
          </a:p>
        </p:txBody>
      </p:sp>
    </p:spTree>
    <p:extLst>
      <p:ext uri="{BB962C8B-B14F-4D97-AF65-F5344CB8AC3E}">
        <p14:creationId xmlns:p14="http://schemas.microsoft.com/office/powerpoint/2010/main" val="1270572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1E0121-FF3E-43E8-A1BF-B0115C7A0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4"/>
          <a:stretch/>
        </p:blipFill>
        <p:spPr>
          <a:xfrm>
            <a:off x="5243993" y="1514451"/>
            <a:ext cx="4053906" cy="3401053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B0FAA8-8124-4591-8770-010DDFF8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514452"/>
            <a:ext cx="3905250" cy="34243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1774354" y="3295651"/>
            <a:ext cx="464021" cy="381000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2238067" y="1504366"/>
            <a:ext cx="3005927" cy="179128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2238067" y="3676651"/>
            <a:ext cx="3005927" cy="123885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684089" y="3486151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7330269" y="2707035"/>
            <a:ext cx="435610" cy="255240"/>
          </a:xfrm>
          <a:prstGeom prst="wedgeRectCallout">
            <a:avLst>
              <a:gd name="adj1" fmla="val 45292"/>
              <a:gd name="adj2" fmla="val 29786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H048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5550178" y="4143925"/>
            <a:ext cx="435610" cy="255240"/>
          </a:xfrm>
          <a:prstGeom prst="wedgeRectCallout">
            <a:avLst>
              <a:gd name="adj1" fmla="val -57477"/>
              <a:gd name="adj2" fmla="val -16487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H045</a:t>
            </a:r>
          </a:p>
        </p:txBody>
      </p:sp>
      <p:sp>
        <p:nvSpPr>
          <p:cNvPr id="28" name="Balão de Fala: Retângulo 27">
            <a:extLst>
              <a:ext uri="{FF2B5EF4-FFF2-40B4-BE49-F238E27FC236}">
                <a16:creationId xmlns:a16="http://schemas.microsoft.com/office/drawing/2014/main" id="{5581129A-FB2E-4F4E-90E3-A8C1B7B03FFE}"/>
              </a:ext>
            </a:extLst>
          </p:cNvPr>
          <p:cNvSpPr/>
          <p:nvPr/>
        </p:nvSpPr>
        <p:spPr>
          <a:xfrm>
            <a:off x="5385126" y="3186101"/>
            <a:ext cx="435610" cy="255240"/>
          </a:xfrm>
          <a:prstGeom prst="wedgeRectCallout">
            <a:avLst>
              <a:gd name="adj1" fmla="val -13746"/>
              <a:gd name="adj2" fmla="val 21949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H046</a:t>
            </a:r>
          </a:p>
        </p:txBody>
      </p:sp>
      <p:sp>
        <p:nvSpPr>
          <p:cNvPr id="29" name="Balão de Fala: Retângulo 28">
            <a:extLst>
              <a:ext uri="{FF2B5EF4-FFF2-40B4-BE49-F238E27FC236}">
                <a16:creationId xmlns:a16="http://schemas.microsoft.com/office/drawing/2014/main" id="{5914A3A2-A28E-4D97-AFC6-181548B3508A}"/>
              </a:ext>
            </a:extLst>
          </p:cNvPr>
          <p:cNvSpPr/>
          <p:nvPr/>
        </p:nvSpPr>
        <p:spPr>
          <a:xfrm>
            <a:off x="6509686" y="3186101"/>
            <a:ext cx="435610" cy="255240"/>
          </a:xfrm>
          <a:prstGeom prst="wedgeRectCallout">
            <a:avLst>
              <a:gd name="adj1" fmla="val -153687"/>
              <a:gd name="adj2" fmla="val 152323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H047</a:t>
            </a:r>
          </a:p>
        </p:txBody>
      </p:sp>
      <p:sp>
        <p:nvSpPr>
          <p:cNvPr id="30" name="Balão de Fala: Retângulo 29">
            <a:extLst>
              <a:ext uri="{FF2B5EF4-FFF2-40B4-BE49-F238E27FC236}">
                <a16:creationId xmlns:a16="http://schemas.microsoft.com/office/drawing/2014/main" id="{BACB9D34-65D1-4625-BF90-FEAFC913F344}"/>
              </a:ext>
            </a:extLst>
          </p:cNvPr>
          <p:cNvSpPr/>
          <p:nvPr/>
        </p:nvSpPr>
        <p:spPr>
          <a:xfrm>
            <a:off x="5602931" y="1973037"/>
            <a:ext cx="435610" cy="255240"/>
          </a:xfrm>
          <a:prstGeom prst="wedgeRectCallout">
            <a:avLst>
              <a:gd name="adj1" fmla="val -57477"/>
              <a:gd name="adj2" fmla="val 25308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H043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3DEBCFD6-4AC4-4B3B-8296-52A401C3F3A1}"/>
              </a:ext>
            </a:extLst>
          </p:cNvPr>
          <p:cNvSpPr/>
          <p:nvPr/>
        </p:nvSpPr>
        <p:spPr>
          <a:xfrm>
            <a:off x="8342621" y="2971402"/>
            <a:ext cx="435610" cy="255240"/>
          </a:xfrm>
          <a:prstGeom prst="wedgeRectCallout">
            <a:avLst>
              <a:gd name="adj1" fmla="val 86837"/>
              <a:gd name="adj2" fmla="val 25308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H049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78E11E5E-686D-4CCD-A60D-AB2F41DC199D}"/>
              </a:ext>
            </a:extLst>
          </p:cNvPr>
          <p:cNvSpPr/>
          <p:nvPr/>
        </p:nvSpPr>
        <p:spPr>
          <a:xfrm>
            <a:off x="8820260" y="2971402"/>
            <a:ext cx="435610" cy="255240"/>
          </a:xfrm>
          <a:prstGeom prst="wedgeRectCallout">
            <a:avLst>
              <a:gd name="adj1" fmla="val -26866"/>
              <a:gd name="adj2" fmla="val 241886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H050</a:t>
            </a:r>
          </a:p>
        </p:txBody>
      </p:sp>
    </p:spTree>
    <p:extLst>
      <p:ext uri="{BB962C8B-B14F-4D97-AF65-F5344CB8AC3E}">
        <p14:creationId xmlns:p14="http://schemas.microsoft.com/office/powerpoint/2010/main" val="3768472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98340E3D-981D-4FC5-9AED-1EB9E859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" t="2792" r="320" b="1454"/>
          <a:stretch/>
        </p:blipFill>
        <p:spPr>
          <a:xfrm>
            <a:off x="5321489" y="1504367"/>
            <a:ext cx="4009269" cy="341113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D3F95F-050A-4499-AE95-85DE65D6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62" y="1561516"/>
            <a:ext cx="3867690" cy="337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230658" y="2971402"/>
            <a:ext cx="522192" cy="46677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727967" y="1504367"/>
            <a:ext cx="1516027" cy="1457908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752850" y="3457596"/>
            <a:ext cx="1491144" cy="1457908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311706" y="1785125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8734838" y="1717797"/>
            <a:ext cx="435610" cy="255240"/>
          </a:xfrm>
          <a:prstGeom prst="wedgeRectCallout">
            <a:avLst>
              <a:gd name="adj1" fmla="val -88090"/>
              <a:gd name="adj2" fmla="val 8515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H072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6376401" y="4363000"/>
            <a:ext cx="435610" cy="255240"/>
          </a:xfrm>
          <a:prstGeom prst="wedgeRectCallout">
            <a:avLst>
              <a:gd name="adj1" fmla="val -64037"/>
              <a:gd name="adj2" fmla="val 7768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H073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78E11E5E-686D-4CCD-A60D-AB2F41DC199D}"/>
              </a:ext>
            </a:extLst>
          </p:cNvPr>
          <p:cNvSpPr/>
          <p:nvPr/>
        </p:nvSpPr>
        <p:spPr>
          <a:xfrm>
            <a:off x="8739112" y="2084892"/>
            <a:ext cx="435610" cy="255240"/>
          </a:xfrm>
          <a:prstGeom prst="wedgeRectCallout">
            <a:avLst>
              <a:gd name="adj1" fmla="val -85904"/>
              <a:gd name="adj2" fmla="val -60388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H074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892876-278F-4B8A-AE21-09AA5ADC9C64}"/>
              </a:ext>
            </a:extLst>
          </p:cNvPr>
          <p:cNvSpPr txBox="1"/>
          <p:nvPr/>
        </p:nvSpPr>
        <p:spPr>
          <a:xfrm>
            <a:off x="1640265" y="3729991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TRINDADE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9690945-8893-4880-A5C8-83247F209AFF}"/>
              </a:ext>
            </a:extLst>
          </p:cNvPr>
          <p:cNvSpPr txBox="1"/>
          <p:nvPr/>
        </p:nvSpPr>
        <p:spPr>
          <a:xfrm>
            <a:off x="2230042" y="2611225"/>
            <a:ext cx="166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CCA ITACORUBI</a:t>
            </a:r>
          </a:p>
        </p:txBody>
      </p:sp>
    </p:spTree>
    <p:extLst>
      <p:ext uri="{BB962C8B-B14F-4D97-AF65-F5344CB8AC3E}">
        <p14:creationId xmlns:p14="http://schemas.microsoft.com/office/powerpoint/2010/main" val="2389635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98340E3D-981D-4FC5-9AED-1EB9E859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" t="2792" r="320" b="1454"/>
          <a:stretch/>
        </p:blipFill>
        <p:spPr>
          <a:xfrm>
            <a:off x="5321489" y="1504367"/>
            <a:ext cx="4009269" cy="341113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D3F95F-050A-4499-AE95-85DE65D6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62" y="1561516"/>
            <a:ext cx="3867690" cy="337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230658" y="2971402"/>
            <a:ext cx="522192" cy="46677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3727967" y="1504367"/>
            <a:ext cx="1516027" cy="1457908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3752850" y="3457596"/>
            <a:ext cx="1491144" cy="1457908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6" name="Balão de Fala: Retângulo 25">
            <a:extLst>
              <a:ext uri="{FF2B5EF4-FFF2-40B4-BE49-F238E27FC236}">
                <a16:creationId xmlns:a16="http://schemas.microsoft.com/office/drawing/2014/main" id="{04BF7241-0129-4A92-A49A-D8F05197C918}"/>
              </a:ext>
            </a:extLst>
          </p:cNvPr>
          <p:cNvSpPr/>
          <p:nvPr/>
        </p:nvSpPr>
        <p:spPr>
          <a:xfrm>
            <a:off x="8734838" y="1717797"/>
            <a:ext cx="435610" cy="255240"/>
          </a:xfrm>
          <a:prstGeom prst="wedgeRectCallout">
            <a:avLst>
              <a:gd name="adj1" fmla="val -88090"/>
              <a:gd name="adj2" fmla="val 8515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H072</a:t>
            </a:r>
          </a:p>
        </p:txBody>
      </p: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6376401" y="4363000"/>
            <a:ext cx="435610" cy="255240"/>
          </a:xfrm>
          <a:prstGeom prst="wedgeRectCallout">
            <a:avLst>
              <a:gd name="adj1" fmla="val -64037"/>
              <a:gd name="adj2" fmla="val 7768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H073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78E11E5E-686D-4CCD-A60D-AB2F41DC199D}"/>
              </a:ext>
            </a:extLst>
          </p:cNvPr>
          <p:cNvSpPr/>
          <p:nvPr/>
        </p:nvSpPr>
        <p:spPr>
          <a:xfrm>
            <a:off x="8739112" y="2084892"/>
            <a:ext cx="435610" cy="255240"/>
          </a:xfrm>
          <a:prstGeom prst="wedgeRectCallout">
            <a:avLst>
              <a:gd name="adj1" fmla="val -85904"/>
              <a:gd name="adj2" fmla="val -60388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H074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892876-278F-4B8A-AE21-09AA5ADC9C64}"/>
              </a:ext>
            </a:extLst>
          </p:cNvPr>
          <p:cNvSpPr txBox="1"/>
          <p:nvPr/>
        </p:nvSpPr>
        <p:spPr>
          <a:xfrm>
            <a:off x="1640265" y="3729991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TRINDADE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9690945-8893-4880-A5C8-83247F209AFF}"/>
              </a:ext>
            </a:extLst>
          </p:cNvPr>
          <p:cNvSpPr txBox="1"/>
          <p:nvPr/>
        </p:nvSpPr>
        <p:spPr>
          <a:xfrm>
            <a:off x="2230042" y="2611225"/>
            <a:ext cx="166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CCA ITACORUBI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30DDA3F-4C7B-45DF-9B7D-A507BDFEBD52}"/>
              </a:ext>
            </a:extLst>
          </p:cNvPr>
          <p:cNvSpPr/>
          <p:nvPr/>
        </p:nvSpPr>
        <p:spPr>
          <a:xfrm>
            <a:off x="6106526" y="4321882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578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F03CFC2-C542-4B9B-8F77-991F384B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19" y="236644"/>
            <a:ext cx="57340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D45236-631C-43A5-A8B0-8B993892E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19" y="4326908"/>
            <a:ext cx="573405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2917084" y="5803640"/>
            <a:ext cx="286884" cy="25643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3100915" y="1284509"/>
            <a:ext cx="2217630" cy="4519131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27" name="Balão de Fala: Retângulo 26">
            <a:extLst>
              <a:ext uri="{FF2B5EF4-FFF2-40B4-BE49-F238E27FC236}">
                <a16:creationId xmlns:a16="http://schemas.microsoft.com/office/drawing/2014/main" id="{095EDBF2-B896-4552-9A3B-4A33BE2E7C8E}"/>
              </a:ext>
            </a:extLst>
          </p:cNvPr>
          <p:cNvSpPr/>
          <p:nvPr/>
        </p:nvSpPr>
        <p:spPr>
          <a:xfrm>
            <a:off x="3858096" y="5312745"/>
            <a:ext cx="435610" cy="255240"/>
          </a:xfrm>
          <a:prstGeom prst="wedgeRectCallout">
            <a:avLst>
              <a:gd name="adj1" fmla="val -203265"/>
              <a:gd name="adj2" fmla="val 17638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H403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30DDA3F-4C7B-45DF-9B7D-A507BDFEBD52}"/>
              </a:ext>
            </a:extLst>
          </p:cNvPr>
          <p:cNvSpPr/>
          <p:nvPr/>
        </p:nvSpPr>
        <p:spPr>
          <a:xfrm>
            <a:off x="5253325" y="1154070"/>
            <a:ext cx="130439" cy="130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58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E6E87C6-198B-4161-9AAF-CB1C1EAC5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2"/>
          <a:stretch/>
        </p:blipFill>
        <p:spPr>
          <a:xfrm>
            <a:off x="5253356" y="1522095"/>
            <a:ext cx="4006932" cy="3368039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4038582" y="2507966"/>
            <a:ext cx="457200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489451" y="1522095"/>
            <a:ext cx="763905" cy="960727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489451" y="2876570"/>
            <a:ext cx="763905" cy="2028849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121914" y="3266614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1312F16D-17E6-468D-B1CC-C9A57D2E6917}"/>
              </a:ext>
            </a:extLst>
          </p:cNvPr>
          <p:cNvSpPr/>
          <p:nvPr/>
        </p:nvSpPr>
        <p:spPr>
          <a:xfrm>
            <a:off x="7959091" y="1790151"/>
            <a:ext cx="435610" cy="255240"/>
          </a:xfrm>
          <a:prstGeom prst="wedgeRectCallout">
            <a:avLst>
              <a:gd name="adj1" fmla="val -116080"/>
              <a:gd name="adj2" fmla="val -85519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H002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C61458EE-2908-46DB-A2EA-80D087FCC36A}"/>
              </a:ext>
            </a:extLst>
          </p:cNvPr>
          <p:cNvSpPr/>
          <p:nvPr/>
        </p:nvSpPr>
        <p:spPr>
          <a:xfrm>
            <a:off x="6436790" y="1917771"/>
            <a:ext cx="435610" cy="255240"/>
          </a:xfrm>
          <a:prstGeom prst="wedgeRectCallout">
            <a:avLst>
              <a:gd name="adj1" fmla="val 139751"/>
              <a:gd name="adj2" fmla="val -71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H066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CEC942DF-986E-4377-8C1A-15652F11C6E2}"/>
              </a:ext>
            </a:extLst>
          </p:cNvPr>
          <p:cNvSpPr/>
          <p:nvPr/>
        </p:nvSpPr>
        <p:spPr>
          <a:xfrm>
            <a:off x="6603407" y="2507966"/>
            <a:ext cx="435610" cy="255240"/>
          </a:xfrm>
          <a:prstGeom prst="wedgeRectCallout">
            <a:avLst>
              <a:gd name="adj1" fmla="val 185669"/>
              <a:gd name="adj2" fmla="val -9298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H057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A43B2DC1-9ED7-4060-9C1B-3DA594E22253}"/>
              </a:ext>
            </a:extLst>
          </p:cNvPr>
          <p:cNvSpPr/>
          <p:nvPr/>
        </p:nvSpPr>
        <p:spPr>
          <a:xfrm>
            <a:off x="8114707" y="3011374"/>
            <a:ext cx="435610" cy="255240"/>
          </a:xfrm>
          <a:prstGeom prst="wedgeRectCallout">
            <a:avLst>
              <a:gd name="adj1" fmla="val -212290"/>
              <a:gd name="adj2" fmla="val 153315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H001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CC1F544-36C6-4EBC-949E-C591A25BEBCC}"/>
              </a:ext>
            </a:extLst>
          </p:cNvPr>
          <p:cNvSpPr/>
          <p:nvPr/>
        </p:nvSpPr>
        <p:spPr>
          <a:xfrm>
            <a:off x="7365754" y="4634894"/>
            <a:ext cx="435610" cy="255240"/>
          </a:xfrm>
          <a:prstGeom prst="wedgeRectCallout">
            <a:avLst>
              <a:gd name="adj1" fmla="val -100774"/>
              <a:gd name="adj2" fmla="val -17508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H004</a:t>
            </a:r>
          </a:p>
        </p:txBody>
      </p:sp>
    </p:spTree>
    <p:extLst>
      <p:ext uri="{BB962C8B-B14F-4D97-AF65-F5344CB8AC3E}">
        <p14:creationId xmlns:p14="http://schemas.microsoft.com/office/powerpoint/2010/main" val="238712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EC636DD-FB3D-43D2-A7E6-11AD8553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5" b="20821"/>
          <a:stretch/>
        </p:blipFill>
        <p:spPr>
          <a:xfrm>
            <a:off x="5253356" y="1522095"/>
            <a:ext cx="4044546" cy="339618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967798" y="2631769"/>
            <a:ext cx="457200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424998" y="1522096"/>
            <a:ext cx="828358" cy="110967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424998" y="3000373"/>
            <a:ext cx="828358" cy="1905046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389068" y="2501293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C61458EE-2908-46DB-A2EA-80D087FCC36A}"/>
              </a:ext>
            </a:extLst>
          </p:cNvPr>
          <p:cNvSpPr/>
          <p:nvPr/>
        </p:nvSpPr>
        <p:spPr>
          <a:xfrm>
            <a:off x="7408825" y="3700115"/>
            <a:ext cx="435610" cy="255240"/>
          </a:xfrm>
          <a:prstGeom prst="wedgeRectCallout">
            <a:avLst>
              <a:gd name="adj1" fmla="val 195728"/>
              <a:gd name="adj2" fmla="val -93728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H005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CEC942DF-986E-4377-8C1A-15652F11C6E2}"/>
              </a:ext>
            </a:extLst>
          </p:cNvPr>
          <p:cNvSpPr/>
          <p:nvPr/>
        </p:nvSpPr>
        <p:spPr>
          <a:xfrm>
            <a:off x="7296031" y="1790151"/>
            <a:ext cx="435610" cy="255240"/>
          </a:xfrm>
          <a:prstGeom prst="wedgeRectCallout">
            <a:avLst>
              <a:gd name="adj1" fmla="val 327360"/>
              <a:gd name="adj2" fmla="val -6014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H001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CC1F544-36C6-4EBC-949E-C591A25BEBCC}"/>
              </a:ext>
            </a:extLst>
          </p:cNvPr>
          <p:cNvSpPr/>
          <p:nvPr/>
        </p:nvSpPr>
        <p:spPr>
          <a:xfrm>
            <a:off x="7442600" y="2745133"/>
            <a:ext cx="435610" cy="255240"/>
          </a:xfrm>
          <a:prstGeom prst="wedgeRectCallout">
            <a:avLst>
              <a:gd name="adj1" fmla="val 205349"/>
              <a:gd name="adj2" fmla="val -3476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H004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042858" y="4225895"/>
            <a:ext cx="435610" cy="255240"/>
          </a:xfrm>
          <a:prstGeom prst="wedgeRectCallout">
            <a:avLst>
              <a:gd name="adj1" fmla="val -92902"/>
              <a:gd name="adj2" fmla="val -3103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H011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3EE5A7ED-E882-415D-A39F-BBD6BA2D8E1D}"/>
              </a:ext>
            </a:extLst>
          </p:cNvPr>
          <p:cNvSpPr/>
          <p:nvPr/>
        </p:nvSpPr>
        <p:spPr>
          <a:xfrm>
            <a:off x="5403852" y="4481135"/>
            <a:ext cx="435610" cy="255240"/>
          </a:xfrm>
          <a:prstGeom prst="wedgeRectCallout">
            <a:avLst>
              <a:gd name="adj1" fmla="val 45291"/>
              <a:gd name="adj2" fmla="val -11761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H058</a:t>
            </a:r>
          </a:p>
        </p:txBody>
      </p:sp>
    </p:spTree>
    <p:extLst>
      <p:ext uri="{BB962C8B-B14F-4D97-AF65-F5344CB8AC3E}">
        <p14:creationId xmlns:p14="http://schemas.microsoft.com/office/powerpoint/2010/main" val="126166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EC636DD-FB3D-43D2-A7E6-11AD8553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5" b="20821"/>
          <a:stretch/>
        </p:blipFill>
        <p:spPr>
          <a:xfrm>
            <a:off x="5253356" y="1522095"/>
            <a:ext cx="4044546" cy="339618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967798" y="2631769"/>
            <a:ext cx="457200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424998" y="1522096"/>
            <a:ext cx="828358" cy="110967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424998" y="3000373"/>
            <a:ext cx="828358" cy="1905046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8327328" y="3340055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C61458EE-2908-46DB-A2EA-80D087FCC36A}"/>
              </a:ext>
            </a:extLst>
          </p:cNvPr>
          <p:cNvSpPr/>
          <p:nvPr/>
        </p:nvSpPr>
        <p:spPr>
          <a:xfrm>
            <a:off x="7408825" y="3700115"/>
            <a:ext cx="435610" cy="255240"/>
          </a:xfrm>
          <a:prstGeom prst="wedgeRectCallout">
            <a:avLst>
              <a:gd name="adj1" fmla="val 195728"/>
              <a:gd name="adj2" fmla="val -93728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H005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CEC942DF-986E-4377-8C1A-15652F11C6E2}"/>
              </a:ext>
            </a:extLst>
          </p:cNvPr>
          <p:cNvSpPr/>
          <p:nvPr/>
        </p:nvSpPr>
        <p:spPr>
          <a:xfrm>
            <a:off x="7296031" y="1790151"/>
            <a:ext cx="435610" cy="255240"/>
          </a:xfrm>
          <a:prstGeom prst="wedgeRectCallout">
            <a:avLst>
              <a:gd name="adj1" fmla="val 327360"/>
              <a:gd name="adj2" fmla="val -6014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H001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CC1F544-36C6-4EBC-949E-C591A25BEBCC}"/>
              </a:ext>
            </a:extLst>
          </p:cNvPr>
          <p:cNvSpPr/>
          <p:nvPr/>
        </p:nvSpPr>
        <p:spPr>
          <a:xfrm>
            <a:off x="7442600" y="2745133"/>
            <a:ext cx="435610" cy="255240"/>
          </a:xfrm>
          <a:prstGeom prst="wedgeRectCallout">
            <a:avLst>
              <a:gd name="adj1" fmla="val 205349"/>
              <a:gd name="adj2" fmla="val -3476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H004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042858" y="4225895"/>
            <a:ext cx="435610" cy="255240"/>
          </a:xfrm>
          <a:prstGeom prst="wedgeRectCallout">
            <a:avLst>
              <a:gd name="adj1" fmla="val -92902"/>
              <a:gd name="adj2" fmla="val -3103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H011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3EE5A7ED-E882-415D-A39F-BBD6BA2D8E1D}"/>
              </a:ext>
            </a:extLst>
          </p:cNvPr>
          <p:cNvSpPr/>
          <p:nvPr/>
        </p:nvSpPr>
        <p:spPr>
          <a:xfrm>
            <a:off x="5403852" y="4481135"/>
            <a:ext cx="435610" cy="255240"/>
          </a:xfrm>
          <a:prstGeom prst="wedgeRectCallout">
            <a:avLst>
              <a:gd name="adj1" fmla="val 45291"/>
              <a:gd name="adj2" fmla="val -11761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H058</a:t>
            </a:r>
          </a:p>
        </p:txBody>
      </p:sp>
    </p:spTree>
    <p:extLst>
      <p:ext uri="{BB962C8B-B14F-4D97-AF65-F5344CB8AC3E}">
        <p14:creationId xmlns:p14="http://schemas.microsoft.com/office/powerpoint/2010/main" val="1624427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EC636DD-FB3D-43D2-A7E6-11AD8553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5" b="20821"/>
          <a:stretch/>
        </p:blipFill>
        <p:spPr>
          <a:xfrm>
            <a:off x="5253356" y="1522095"/>
            <a:ext cx="4044546" cy="3396187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967798" y="2631769"/>
            <a:ext cx="457200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424998" y="1522096"/>
            <a:ext cx="828358" cy="110967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424998" y="3000373"/>
            <a:ext cx="828358" cy="1905046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5621657" y="4004856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C61458EE-2908-46DB-A2EA-80D087FCC36A}"/>
              </a:ext>
            </a:extLst>
          </p:cNvPr>
          <p:cNvSpPr/>
          <p:nvPr/>
        </p:nvSpPr>
        <p:spPr>
          <a:xfrm>
            <a:off x="7408825" y="3700115"/>
            <a:ext cx="435610" cy="255240"/>
          </a:xfrm>
          <a:prstGeom prst="wedgeRectCallout">
            <a:avLst>
              <a:gd name="adj1" fmla="val 195728"/>
              <a:gd name="adj2" fmla="val -93728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H005</a:t>
            </a:r>
          </a:p>
        </p:txBody>
      </p:sp>
      <p:sp>
        <p:nvSpPr>
          <p:cNvPr id="18" name="Balão de Fala: Retângulo 17">
            <a:extLst>
              <a:ext uri="{FF2B5EF4-FFF2-40B4-BE49-F238E27FC236}">
                <a16:creationId xmlns:a16="http://schemas.microsoft.com/office/drawing/2014/main" id="{CEC942DF-986E-4377-8C1A-15652F11C6E2}"/>
              </a:ext>
            </a:extLst>
          </p:cNvPr>
          <p:cNvSpPr/>
          <p:nvPr/>
        </p:nvSpPr>
        <p:spPr>
          <a:xfrm>
            <a:off x="7296031" y="1790151"/>
            <a:ext cx="435610" cy="255240"/>
          </a:xfrm>
          <a:prstGeom prst="wedgeRectCallout">
            <a:avLst>
              <a:gd name="adj1" fmla="val 327360"/>
              <a:gd name="adj2" fmla="val -60142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H001</a:t>
            </a:r>
          </a:p>
        </p:txBody>
      </p:sp>
      <p:sp>
        <p:nvSpPr>
          <p:cNvPr id="20" name="Balão de Fala: Retângulo 19">
            <a:extLst>
              <a:ext uri="{FF2B5EF4-FFF2-40B4-BE49-F238E27FC236}">
                <a16:creationId xmlns:a16="http://schemas.microsoft.com/office/drawing/2014/main" id="{DCC1F544-36C6-4EBC-949E-C591A25BEBCC}"/>
              </a:ext>
            </a:extLst>
          </p:cNvPr>
          <p:cNvSpPr/>
          <p:nvPr/>
        </p:nvSpPr>
        <p:spPr>
          <a:xfrm>
            <a:off x="7442600" y="2745133"/>
            <a:ext cx="435610" cy="255240"/>
          </a:xfrm>
          <a:prstGeom prst="wedgeRectCallout">
            <a:avLst>
              <a:gd name="adj1" fmla="val 205349"/>
              <a:gd name="adj2" fmla="val -34767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H004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6042858" y="4225895"/>
            <a:ext cx="435610" cy="255240"/>
          </a:xfrm>
          <a:prstGeom prst="wedgeRectCallout">
            <a:avLst>
              <a:gd name="adj1" fmla="val -92902"/>
              <a:gd name="adj2" fmla="val -3103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H011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3EE5A7ED-E882-415D-A39F-BBD6BA2D8E1D}"/>
              </a:ext>
            </a:extLst>
          </p:cNvPr>
          <p:cNvSpPr/>
          <p:nvPr/>
        </p:nvSpPr>
        <p:spPr>
          <a:xfrm>
            <a:off x="5403852" y="4481135"/>
            <a:ext cx="435610" cy="255240"/>
          </a:xfrm>
          <a:prstGeom prst="wedgeRectCallout">
            <a:avLst>
              <a:gd name="adj1" fmla="val 45291"/>
              <a:gd name="adj2" fmla="val -11761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H058</a:t>
            </a:r>
          </a:p>
        </p:txBody>
      </p:sp>
    </p:spTree>
    <p:extLst>
      <p:ext uri="{BB962C8B-B14F-4D97-AF65-F5344CB8AC3E}">
        <p14:creationId xmlns:p14="http://schemas.microsoft.com/office/powerpoint/2010/main" val="1827875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932EB59-417D-47D3-9DB1-36A16615C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5" t="127" r="26159" b="17177"/>
          <a:stretch/>
        </p:blipFill>
        <p:spPr>
          <a:xfrm>
            <a:off x="5253357" y="1527314"/>
            <a:ext cx="4044546" cy="3390968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997AEA-707A-49B7-AC07-0D0B3D0B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4451"/>
            <a:ext cx="3905250" cy="339618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91A4D8-2B26-44BE-BB94-864580650797}"/>
              </a:ext>
            </a:extLst>
          </p:cNvPr>
          <p:cNvSpPr/>
          <p:nvPr/>
        </p:nvSpPr>
        <p:spPr>
          <a:xfrm>
            <a:off x="3777921" y="2737800"/>
            <a:ext cx="384013" cy="368604"/>
          </a:xfrm>
          <a:prstGeom prst="rect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F911D98-617C-488D-8CA8-C0932871E8CD}"/>
              </a:ext>
            </a:extLst>
          </p:cNvPr>
          <p:cNvCxnSpPr>
            <a:cxnSpLocks/>
          </p:cNvCxnSpPr>
          <p:nvPr/>
        </p:nvCxnSpPr>
        <p:spPr>
          <a:xfrm flipV="1">
            <a:off x="4157566" y="1522097"/>
            <a:ext cx="1095790" cy="1215703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6E799AD-1DD9-4ED0-97B9-EC537AA5A607}"/>
              </a:ext>
            </a:extLst>
          </p:cNvPr>
          <p:cNvCxnSpPr>
            <a:cxnSpLocks/>
          </p:cNvCxnSpPr>
          <p:nvPr/>
        </p:nvCxnSpPr>
        <p:spPr>
          <a:xfrm>
            <a:off x="4161934" y="3106404"/>
            <a:ext cx="1091422" cy="179901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75000"/>
              </a:schemeClr>
            </a:solidFill>
            <a:prstDash val="sysDash"/>
            <a:round/>
            <a:headEnd type="none" w="sm" len="sm"/>
            <a:tailEnd type="none" w="sm" len="sm"/>
          </a:ln>
        </p:spPr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3FFA6E3-FFDB-4F1F-B5CB-197A4EA10F78}"/>
              </a:ext>
            </a:extLst>
          </p:cNvPr>
          <p:cNvSpPr/>
          <p:nvPr/>
        </p:nvSpPr>
        <p:spPr>
          <a:xfrm>
            <a:off x="7052191" y="2862564"/>
            <a:ext cx="48768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4C38240-7606-4FBB-9531-6464C4F85E45}"/>
              </a:ext>
            </a:extLst>
          </p:cNvPr>
          <p:cNvSpPr/>
          <p:nvPr/>
        </p:nvSpPr>
        <p:spPr>
          <a:xfrm>
            <a:off x="8520585" y="2862564"/>
            <a:ext cx="435610" cy="255240"/>
          </a:xfrm>
          <a:prstGeom prst="wedgeRectCallout">
            <a:avLst>
              <a:gd name="adj1" fmla="val -92902"/>
              <a:gd name="adj2" fmla="val -31034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H011</a:t>
            </a:r>
          </a:p>
        </p:txBody>
      </p:sp>
      <p:sp>
        <p:nvSpPr>
          <p:cNvPr id="22" name="Balão de Fala: Retângulo 21">
            <a:extLst>
              <a:ext uri="{FF2B5EF4-FFF2-40B4-BE49-F238E27FC236}">
                <a16:creationId xmlns:a16="http://schemas.microsoft.com/office/drawing/2014/main" id="{3EE5A7ED-E882-415D-A39F-BBD6BA2D8E1D}"/>
              </a:ext>
            </a:extLst>
          </p:cNvPr>
          <p:cNvSpPr/>
          <p:nvPr/>
        </p:nvSpPr>
        <p:spPr>
          <a:xfrm>
            <a:off x="8471276" y="3173760"/>
            <a:ext cx="435610" cy="255240"/>
          </a:xfrm>
          <a:prstGeom prst="wedgeRectCallout">
            <a:avLst>
              <a:gd name="adj1" fmla="val -88091"/>
              <a:gd name="adj2" fmla="val -132538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H058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331873FA-60D1-4657-BF7E-46CF96F072D8}"/>
              </a:ext>
            </a:extLst>
          </p:cNvPr>
          <p:cNvSpPr/>
          <p:nvPr/>
        </p:nvSpPr>
        <p:spPr>
          <a:xfrm>
            <a:off x="6616581" y="2447327"/>
            <a:ext cx="435610" cy="255240"/>
          </a:xfrm>
          <a:prstGeom prst="wedgeRectCallout">
            <a:avLst>
              <a:gd name="adj1" fmla="val 102142"/>
              <a:gd name="adj2" fmla="val 19959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H008</a:t>
            </a:r>
          </a:p>
        </p:txBody>
      </p:sp>
      <p:sp>
        <p:nvSpPr>
          <p:cNvPr id="19" name="Balão de Fala: Retângulo 18">
            <a:extLst>
              <a:ext uri="{FF2B5EF4-FFF2-40B4-BE49-F238E27FC236}">
                <a16:creationId xmlns:a16="http://schemas.microsoft.com/office/drawing/2014/main" id="{78E236EC-A0EB-4C6C-8C7C-FED00134F0C0}"/>
              </a:ext>
            </a:extLst>
          </p:cNvPr>
          <p:cNvSpPr/>
          <p:nvPr/>
        </p:nvSpPr>
        <p:spPr>
          <a:xfrm>
            <a:off x="5570417" y="2657811"/>
            <a:ext cx="435610" cy="255240"/>
          </a:xfrm>
          <a:prstGeom prst="wedgeRectCallout">
            <a:avLst>
              <a:gd name="adj1" fmla="val 99955"/>
              <a:gd name="adj2" fmla="val 136151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H009</a:t>
            </a: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1533F693-2933-4AB0-9D6A-C76829714C01}"/>
              </a:ext>
            </a:extLst>
          </p:cNvPr>
          <p:cNvSpPr/>
          <p:nvPr/>
        </p:nvSpPr>
        <p:spPr>
          <a:xfrm>
            <a:off x="6319915" y="3622580"/>
            <a:ext cx="435610" cy="255240"/>
          </a:xfrm>
          <a:prstGeom prst="wedgeRectCallout">
            <a:avLst>
              <a:gd name="adj1" fmla="val 95582"/>
              <a:gd name="adj2" fmla="val 154810"/>
            </a:avLst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H010</a:t>
            </a:r>
          </a:p>
        </p:txBody>
      </p:sp>
    </p:spTree>
    <p:extLst>
      <p:ext uri="{BB962C8B-B14F-4D97-AF65-F5344CB8AC3E}">
        <p14:creationId xmlns:p14="http://schemas.microsoft.com/office/powerpoint/2010/main" val="4196103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304</Words>
  <Application>Microsoft Office PowerPoint</Application>
  <PresentationFormat>Widescreen</PresentationFormat>
  <Paragraphs>302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Djesser Sergio</dc:creator>
  <cp:lastModifiedBy>Djesser Sergio</cp:lastModifiedBy>
  <cp:revision>46</cp:revision>
  <dcterms:created xsi:type="dcterms:W3CDTF">2024-10-08T19:34:15Z</dcterms:created>
  <dcterms:modified xsi:type="dcterms:W3CDTF">2025-04-23T18:23:40Z</dcterms:modified>
</cp:coreProperties>
</file>